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450" r:id="rId3"/>
    <p:sldId id="442" r:id="rId4"/>
    <p:sldId id="449" r:id="rId5"/>
    <p:sldId id="448" r:id="rId6"/>
    <p:sldId id="444" r:id="rId7"/>
    <p:sldId id="443" r:id="rId8"/>
    <p:sldId id="445" r:id="rId9"/>
    <p:sldId id="446" r:id="rId10"/>
    <p:sldId id="409" r:id="rId11"/>
    <p:sldId id="447" r:id="rId12"/>
    <p:sldId id="434" r:id="rId13"/>
    <p:sldId id="439" r:id="rId14"/>
    <p:sldId id="440" r:id="rId15"/>
    <p:sldId id="437" r:id="rId16"/>
    <p:sldId id="438" r:id="rId17"/>
    <p:sldId id="451" r:id="rId18"/>
    <p:sldId id="411" r:id="rId19"/>
    <p:sldId id="395" r:id="rId20"/>
    <p:sldId id="412" r:id="rId21"/>
    <p:sldId id="413" r:id="rId22"/>
    <p:sldId id="415" r:id="rId23"/>
    <p:sldId id="414" r:id="rId24"/>
    <p:sldId id="417" r:id="rId25"/>
    <p:sldId id="436" r:id="rId26"/>
    <p:sldId id="418" r:id="rId27"/>
    <p:sldId id="408" r:id="rId28"/>
    <p:sldId id="309" r:id="rId29"/>
    <p:sldId id="419" r:id="rId30"/>
    <p:sldId id="423" r:id="rId31"/>
    <p:sldId id="420" r:id="rId32"/>
    <p:sldId id="421" r:id="rId33"/>
    <p:sldId id="425" r:id="rId34"/>
    <p:sldId id="426" r:id="rId35"/>
    <p:sldId id="427" r:id="rId36"/>
    <p:sldId id="428" r:id="rId37"/>
    <p:sldId id="430" r:id="rId38"/>
    <p:sldId id="424" r:id="rId39"/>
    <p:sldId id="431" r:id="rId40"/>
    <p:sldId id="429" r:id="rId41"/>
    <p:sldId id="441" r:id="rId42"/>
    <p:sldId id="452" r:id="rId43"/>
    <p:sldId id="453" r:id="rId44"/>
    <p:sldId id="454" r:id="rId45"/>
    <p:sldId id="455" r:id="rId46"/>
    <p:sldId id="435" r:id="rId47"/>
    <p:sldId id="416" r:id="rId48"/>
    <p:sldId id="433" r:id="rId49"/>
    <p:sldId id="387" r:id="rId50"/>
    <p:sldId id="422" r:id="rId51"/>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19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98517"/>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80392" autoAdjust="0"/>
  </p:normalViewPr>
  <p:slideViewPr>
    <p:cSldViewPr snapToGrid="0">
      <p:cViewPr varScale="1">
        <p:scale>
          <a:sx n="95" d="100"/>
          <a:sy n="95" d="100"/>
        </p:scale>
        <p:origin x="1363" y="24"/>
      </p:cViewPr>
      <p:guideLst>
        <p:guide pos="840"/>
        <p:guide orient="horz" pos="1968"/>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03.11.2025</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03.11.2025</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727106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B5C7E-4109-88C6-925D-8AA362F489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2BC648-FFCA-B59B-66D9-8042C47A3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D58BF6-E7BA-CC14-7696-300E869E732C}"/>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E46A7C34-7918-58EE-3F0E-442A0EBF718B}"/>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6A98D66A-D317-BC35-4F41-A7717346E1D8}"/>
              </a:ext>
            </a:extLst>
          </p:cNvPr>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1535753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79427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3310531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973350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3194997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245357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C6452-C464-C899-A623-69B94F6041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20F20E-1F66-74C3-A2DA-A12256B74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1EB87-7A49-F757-10C5-CAE355D75B39}"/>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B2F08119-C151-4902-5EDC-741D2B16BF9E}"/>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F55EBB5F-7078-5693-7AF9-5684E4108147}"/>
              </a:ext>
            </a:extLst>
          </p:cNvPr>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1718711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704153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401122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4ED18-A3E3-FD67-C257-D2A7062CD6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1FE521-EC25-21F9-8931-085E87A3A5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9FAFA6-990F-F2BF-E035-962B0D5680BA}"/>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58132EE4-D11C-01B5-0F20-0E6F82D4215C}"/>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BA115865-0595-6F51-6ADD-03B97484B978}"/>
              </a:ext>
            </a:extLst>
          </p:cNvPr>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2554219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4072686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2969759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156596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2030757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663602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1173053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4200066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161701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1867760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533743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567644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2419491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431429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8389868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946605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4013220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47876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2852564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3176084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91743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27EAC-5126-0D05-D9DC-42AF362170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F2973-792B-B7AF-FEC6-3A9653271A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EBC373-7026-AD25-33DC-E589F7D071A7}"/>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7679F6C-D99A-AB8F-4673-385F560B0050}"/>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65F64422-8840-29AD-2DE1-3CAA8B112486}"/>
              </a:ext>
            </a:extLst>
          </p:cNvPr>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940587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2111423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1155264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FBAEB-1AC3-5D78-D2AA-E77C0E2BC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C3D74-8DE8-A14B-35E8-1BEDF0BD7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6052C-A921-49D3-FEAD-CADBB49DE1C1}"/>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3BA42F9E-A55D-22F5-1C68-F5C01DA7D19C}"/>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A98EB1B7-06B5-5FFE-50CC-13374D2A6BEB}"/>
              </a:ext>
            </a:extLst>
          </p:cNvPr>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1935211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41F9F-8106-DA58-7F22-3B3BB4656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05E42D-0692-A3D7-14FA-D3CE17CBBC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D2F24-C874-F647-DB64-EAB76C6EBBA7}"/>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C131C266-EF3E-6F48-ED4D-8EA7C4CB39CC}"/>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D9346D46-810F-C71A-8DF2-F94D5A66A12D}"/>
              </a:ext>
            </a:extLst>
          </p:cNvPr>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1701870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EF68-2B44-350C-E05D-1AB5291638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16FEB4-B607-C666-24C9-20AB734A7D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4C7547-02C9-6659-DBA1-7558904AFBFB}"/>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6CED9EC9-BFF0-115F-07A7-BBF08E3F6A4F}"/>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1F96CC0D-AE56-AF05-8886-2CD0DBD97E5E}"/>
              </a:ext>
            </a:extLst>
          </p:cNvPr>
          <p:cNvSpPr>
            <a:spLocks noGrp="1"/>
          </p:cNvSpPr>
          <p:nvPr>
            <p:ph type="sldNum" sz="quarter" idx="5"/>
          </p:nvPr>
        </p:nvSpPr>
        <p:spPr/>
        <p:txBody>
          <a:bodyPr/>
          <a:lstStyle/>
          <a:p>
            <a:fld id="{DD42786B-7EAB-4796-A3C3-3241E5BD8FC9}" type="slidenum">
              <a:rPr lang="cs-CZ" smtClean="0"/>
              <a:t>44</a:t>
            </a:fld>
            <a:endParaRPr lang="cs-CZ"/>
          </a:p>
        </p:txBody>
      </p:sp>
    </p:spTree>
    <p:extLst>
      <p:ext uri="{BB962C8B-B14F-4D97-AF65-F5344CB8AC3E}">
        <p14:creationId xmlns:p14="http://schemas.microsoft.com/office/powerpoint/2010/main" val="1761893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DCE18-FAE3-994D-1842-2DF6DB8E0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3E807-82F1-95C1-AAAA-8FB15D776C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752867-AFAF-9562-EE84-2549ADAD71D7}"/>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E3AD1FF1-7D0D-D9A6-4BA3-35D6E1516F70}"/>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EE7AB091-FF82-7D9A-D377-F3E944F47408}"/>
              </a:ext>
            </a:extLst>
          </p:cNvPr>
          <p:cNvSpPr>
            <a:spLocks noGrp="1"/>
          </p:cNvSpPr>
          <p:nvPr>
            <p:ph type="sldNum" sz="quarter" idx="5"/>
          </p:nvPr>
        </p:nvSpPr>
        <p:spPr/>
        <p:txBody>
          <a:bodyPr/>
          <a:lstStyle/>
          <a:p>
            <a:fld id="{DD42786B-7EAB-4796-A3C3-3241E5BD8FC9}" type="slidenum">
              <a:rPr lang="cs-CZ" smtClean="0"/>
              <a:t>45</a:t>
            </a:fld>
            <a:endParaRPr lang="cs-CZ"/>
          </a:p>
        </p:txBody>
      </p:sp>
    </p:spTree>
    <p:extLst>
      <p:ext uri="{BB962C8B-B14F-4D97-AF65-F5344CB8AC3E}">
        <p14:creationId xmlns:p14="http://schemas.microsoft.com/office/powerpoint/2010/main" val="38791345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46</a:t>
            </a:fld>
            <a:endParaRPr lang="cs-CZ"/>
          </a:p>
        </p:txBody>
      </p:sp>
    </p:spTree>
    <p:extLst>
      <p:ext uri="{BB962C8B-B14F-4D97-AF65-F5344CB8AC3E}">
        <p14:creationId xmlns:p14="http://schemas.microsoft.com/office/powerpoint/2010/main" val="573185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47</a:t>
            </a:fld>
            <a:endParaRPr lang="cs-CZ"/>
          </a:p>
        </p:txBody>
      </p:sp>
    </p:spTree>
    <p:extLst>
      <p:ext uri="{BB962C8B-B14F-4D97-AF65-F5344CB8AC3E}">
        <p14:creationId xmlns:p14="http://schemas.microsoft.com/office/powerpoint/2010/main" val="33748173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48</a:t>
            </a:fld>
            <a:endParaRPr lang="cs-CZ"/>
          </a:p>
        </p:txBody>
      </p:sp>
    </p:spTree>
    <p:extLst>
      <p:ext uri="{BB962C8B-B14F-4D97-AF65-F5344CB8AC3E}">
        <p14:creationId xmlns:p14="http://schemas.microsoft.com/office/powerpoint/2010/main" val="60826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49</a:t>
            </a:fld>
            <a:endParaRPr lang="cs-CZ"/>
          </a:p>
        </p:txBody>
      </p:sp>
    </p:spTree>
    <p:extLst>
      <p:ext uri="{BB962C8B-B14F-4D97-AF65-F5344CB8AC3E}">
        <p14:creationId xmlns:p14="http://schemas.microsoft.com/office/powerpoint/2010/main" val="1413025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8E943-A505-4A3A-18BB-1280F9ED2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C13889-A5AD-7870-4A61-F2EC3EDE4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48DFA-851F-ADA5-1FD3-6D92FFD81B87}"/>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C72990C8-BE04-FC7F-DC9E-632092BBF548}"/>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AE8723F2-2D01-6BB0-0E89-39F61108433B}"/>
              </a:ext>
            </a:extLst>
          </p:cNvPr>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324174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50</a:t>
            </a:fld>
            <a:endParaRPr lang="cs-CZ"/>
          </a:p>
        </p:txBody>
      </p:sp>
    </p:spTree>
    <p:extLst>
      <p:ext uri="{BB962C8B-B14F-4D97-AF65-F5344CB8AC3E}">
        <p14:creationId xmlns:p14="http://schemas.microsoft.com/office/powerpoint/2010/main" val="3351316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12547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237103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646219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316109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amariszurell.github.io/SDM-Intro/"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323679" cy="1817877"/>
          </a:xfrm>
        </p:spPr>
        <p:txBody>
          <a:bodyPr>
            <a:normAutofit/>
          </a:bodyPr>
          <a:lstStyle/>
          <a:p>
            <a:r>
              <a:rPr lang="en-US" sz="2800" b="1" dirty="0"/>
              <a:t>Types of models in macroecology and biodiversity science</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Modelling complex nature with complex models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10</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
        <p:nvSpPr>
          <p:cNvPr id="8" name="Text Placeholder 5">
            <a:extLst>
              <a:ext uri="{FF2B5EF4-FFF2-40B4-BE49-F238E27FC236}">
                <a16:creationId xmlns:a16="http://schemas.microsoft.com/office/drawing/2014/main" id="{F7F148E0-A094-4A7E-B7D0-CEE3C9C40E70}"/>
              </a:ext>
            </a:extLst>
          </p:cNvPr>
          <p:cNvSpPr>
            <a:spLocks noGrp="1"/>
          </p:cNvSpPr>
          <p:nvPr>
            <p:ph type="body" idx="1"/>
          </p:nvPr>
        </p:nvSpPr>
        <p:spPr>
          <a:xfrm>
            <a:off x="1252765" y="4734603"/>
            <a:ext cx="10515600" cy="1500187"/>
          </a:xfrm>
        </p:spPr>
        <p:txBody>
          <a:bodyPr/>
          <a:lstStyle/>
          <a:p>
            <a:r>
              <a:rPr lang="en-US" dirty="0"/>
              <a:t>Agent-based (individual-based) models</a:t>
            </a:r>
            <a:endParaRPr lang="cs-CZ" dirty="0"/>
          </a:p>
        </p:txBody>
      </p:sp>
    </p:spTree>
    <p:extLst>
      <p:ext uri="{BB962C8B-B14F-4D97-AF65-F5344CB8AC3E}">
        <p14:creationId xmlns:p14="http://schemas.microsoft.com/office/powerpoint/2010/main" val="3747801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4FE7E-6A9E-67A5-D545-7D2A0771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76EA2-54D7-734B-DE8E-F324CF5B56B6}"/>
              </a:ext>
            </a:extLst>
          </p:cNvPr>
          <p:cNvSpPr>
            <a:spLocks noGrp="1"/>
          </p:cNvSpPr>
          <p:nvPr>
            <p:ph type="title"/>
          </p:nvPr>
        </p:nvSpPr>
        <p:spPr>
          <a:xfrm>
            <a:off x="0" y="-1"/>
            <a:ext cx="12192000" cy="681037"/>
          </a:xfrm>
          <a:solidFill>
            <a:schemeClr val="bg1">
              <a:lumMod val="85000"/>
            </a:schemeClr>
          </a:solidFill>
        </p:spPr>
        <p:txBody>
          <a:bodyPr/>
          <a:lstStyle/>
          <a:p>
            <a:r>
              <a:rPr lang="en-US" b="1" dirty="0"/>
              <a:t>Nature is complex and we can’t always do experiments</a:t>
            </a:r>
            <a:endParaRPr lang="cs-CZ" b="1" dirty="0">
              <a:solidFill>
                <a:schemeClr val="tx1"/>
              </a:solidFill>
            </a:endParaRPr>
          </a:p>
        </p:txBody>
      </p:sp>
      <p:sp>
        <p:nvSpPr>
          <p:cNvPr id="4" name="Slide Number Placeholder 3">
            <a:extLst>
              <a:ext uri="{FF2B5EF4-FFF2-40B4-BE49-F238E27FC236}">
                <a16:creationId xmlns:a16="http://schemas.microsoft.com/office/drawing/2014/main" id="{F3800BD4-5235-C4EA-44B9-4B489E70752F}"/>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5B1E5D57-9E9C-F48C-56CF-0CC38FF7BF06}"/>
              </a:ext>
            </a:extLst>
          </p:cNvPr>
          <p:cNvSpPr>
            <a:spLocks noGrp="1"/>
          </p:cNvSpPr>
          <p:nvPr>
            <p:ph type="ftr" sz="quarter" idx="11"/>
          </p:nvPr>
        </p:nvSpPr>
        <p:spPr/>
        <p:txBody>
          <a:bodyPr/>
          <a:lstStyle/>
          <a:p>
            <a:endParaRPr lang="cs-CZ" dirty="0"/>
          </a:p>
        </p:txBody>
      </p:sp>
      <p:pic>
        <p:nvPicPr>
          <p:cNvPr id="7170" name="Picture 2" descr="undefined">
            <a:extLst>
              <a:ext uri="{FF2B5EF4-FFF2-40B4-BE49-F238E27FC236}">
                <a16:creationId xmlns:a16="http://schemas.microsoft.com/office/drawing/2014/main" id="{6A8467A0-A5E6-6F5C-8C9F-EB380298121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493520"/>
            <a:ext cx="3867376" cy="38709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08007B7-DF7E-ECA9-634C-AA6F1DFD0DD0}"/>
              </a:ext>
            </a:extLst>
          </p:cNvPr>
          <p:cNvGrpSpPr/>
          <p:nvPr/>
        </p:nvGrpSpPr>
        <p:grpSpPr>
          <a:xfrm>
            <a:off x="5323763" y="1489868"/>
            <a:ext cx="1312936" cy="3870960"/>
            <a:chOff x="5323762" y="1489867"/>
            <a:chExt cx="1337023" cy="3941975"/>
          </a:xfrm>
        </p:grpSpPr>
        <p:pic>
          <p:nvPicPr>
            <p:cNvPr id="7172" name="Picture 4" descr="undefined">
              <a:extLst>
                <a:ext uri="{FF2B5EF4-FFF2-40B4-BE49-F238E27FC236}">
                  <a16:creationId xmlns:a16="http://schemas.microsoft.com/office/drawing/2014/main" id="{1106AAE9-EBCB-69E5-0E42-D1F05A0A7C5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23763" y="1489867"/>
              <a:ext cx="1337022" cy="198554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undefined">
              <a:extLst>
                <a:ext uri="{FF2B5EF4-FFF2-40B4-BE49-F238E27FC236}">
                  <a16:creationId xmlns:a16="http://schemas.microsoft.com/office/drawing/2014/main" id="{894E4C0F-CE90-5E06-645E-35BFFAA7BDC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23762" y="3475407"/>
              <a:ext cx="1337023" cy="19564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17BFE3E8-F7C4-9EA4-0E52-12A96AA2A9D5}"/>
              </a:ext>
            </a:extLst>
          </p:cNvPr>
          <p:cNvGrpSpPr/>
          <p:nvPr/>
        </p:nvGrpSpPr>
        <p:grpSpPr>
          <a:xfrm>
            <a:off x="6759587" y="1489868"/>
            <a:ext cx="1639374" cy="3870960"/>
            <a:chOff x="6759586" y="1401129"/>
            <a:chExt cx="1676955" cy="3959699"/>
          </a:xfrm>
        </p:grpSpPr>
        <p:pic>
          <p:nvPicPr>
            <p:cNvPr id="7176" name="Picture 8" descr="Coral reefs are a highly productive marine ecosystem.">
              <a:extLst>
                <a:ext uri="{FF2B5EF4-FFF2-40B4-BE49-F238E27FC236}">
                  <a16:creationId xmlns:a16="http://schemas.microsoft.com/office/drawing/2014/main" id="{8D1631B9-91F6-0D54-CCBA-00BE1C56D93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759587" y="3124200"/>
              <a:ext cx="1676954" cy="223662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34242821-B52D-10B6-2266-26E67C2EB48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59586" y="1401129"/>
              <a:ext cx="1676953" cy="2236627"/>
            </a:xfrm>
            <a:prstGeom prst="rect">
              <a:avLst/>
            </a:prstGeom>
            <a:noFill/>
            <a:extLst>
              <a:ext uri="{909E8E84-426E-40DD-AFC4-6F175D3DCCD1}">
                <a14:hiddenFill xmlns:a14="http://schemas.microsoft.com/office/drawing/2010/main">
                  <a:solidFill>
                    <a:srgbClr val="FFFFFF"/>
                  </a:solidFill>
                </a14:hiddenFill>
              </a:ext>
            </a:extLst>
          </p:spPr>
        </p:pic>
      </p:grpSp>
      <p:pic>
        <p:nvPicPr>
          <p:cNvPr id="7180" name="Picture 12" descr="undefined">
            <a:extLst>
              <a:ext uri="{FF2B5EF4-FFF2-40B4-BE49-F238E27FC236}">
                <a16:creationId xmlns:a16="http://schemas.microsoft.com/office/drawing/2014/main" id="{6AA2A5BB-3DF6-221B-ECF4-1C0DB9A8838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521847" y="2100482"/>
            <a:ext cx="3016224" cy="23494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630EC7-689C-33E6-7285-8C378DA5E124}"/>
              </a:ext>
            </a:extLst>
          </p:cNvPr>
          <p:cNvSpPr txBox="1"/>
          <p:nvPr/>
        </p:nvSpPr>
        <p:spPr>
          <a:xfrm>
            <a:off x="294642" y="6033824"/>
            <a:ext cx="10861038"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Images: Wikimedia Commons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AE51C341-7FBD-4D15-D6DB-BC7A169E981F}"/>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48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virtual forest">
            <a:extLst>
              <a:ext uri="{FF2B5EF4-FFF2-40B4-BE49-F238E27FC236}">
                <a16:creationId xmlns:a16="http://schemas.microsoft.com/office/drawing/2014/main" id="{D279388B-7516-F6D9-D491-F4FAA4E799F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0839" y="4721203"/>
            <a:ext cx="3220743" cy="16855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646331"/>
          </a:xfrm>
          <a:prstGeom prst="rect">
            <a:avLst/>
          </a:prstGeom>
          <a:noFill/>
        </p:spPr>
        <p:txBody>
          <a:bodyPr wrap="square" rtlCol="0">
            <a:spAutoFit/>
          </a:bodyPr>
          <a:lstStyle/>
          <a:p>
            <a:r>
              <a:rPr lang="en-US" dirty="0"/>
              <a:t>Agent-based (or </a:t>
            </a:r>
            <a:r>
              <a:rPr lang="en-US" b="1" dirty="0"/>
              <a:t>individual-based</a:t>
            </a:r>
            <a:r>
              <a:rPr lang="en-US" dirty="0"/>
              <a:t>) models are </a:t>
            </a:r>
            <a:r>
              <a:rPr lang="en-US" u="sng" dirty="0"/>
              <a:t>complex</a:t>
            </a:r>
            <a:r>
              <a:rPr lang="en-US" dirty="0"/>
              <a:t> models that simulate </a:t>
            </a:r>
            <a:r>
              <a:rPr lang="en-US" u="sng" dirty="0"/>
              <a:t>complex</a:t>
            </a:r>
            <a:r>
              <a:rPr lang="en-US" dirty="0"/>
              <a:t> reality. They have high level of detail.</a:t>
            </a:r>
          </a:p>
        </p:txBody>
      </p:sp>
      <p:pic>
        <p:nvPicPr>
          <p:cNvPr id="1026" name="Picture 2" descr="PDF] Agent based modeling for agricultural policy evaluation: A review |  Semantic Scholar">
            <a:extLst>
              <a:ext uri="{FF2B5EF4-FFF2-40B4-BE49-F238E27FC236}">
                <a16:creationId xmlns:a16="http://schemas.microsoft.com/office/drawing/2014/main" id="{FC1D18BB-F71D-2DFB-CAB0-616A34468C1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14699" y="1623835"/>
            <a:ext cx="2675612" cy="31417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S and Agent-Based Modeling: Agent-based Modelling and Geographical  Information Systems: A Practical Primer">
            <a:extLst>
              <a:ext uri="{FF2B5EF4-FFF2-40B4-BE49-F238E27FC236}">
                <a16:creationId xmlns:a16="http://schemas.microsoft.com/office/drawing/2014/main" id="{5E730A85-50DC-5117-9856-C43666CE210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067602" y="1826012"/>
            <a:ext cx="3870021" cy="30670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iagram&#10;&#10;Description automatically generated">
            <a:extLst>
              <a:ext uri="{FF2B5EF4-FFF2-40B4-BE49-F238E27FC236}">
                <a16:creationId xmlns:a16="http://schemas.microsoft.com/office/drawing/2014/main" id="{FC0B905D-A67A-64D2-9803-70AA9CE636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7326" y="1639512"/>
            <a:ext cx="3952372" cy="2966604"/>
          </a:xfrm>
          <a:prstGeom prst="rect">
            <a:avLst/>
          </a:prstGeom>
        </p:spPr>
      </p:pic>
      <p:sp>
        <p:nvSpPr>
          <p:cNvPr id="21" name="TextBox 20">
            <a:extLst>
              <a:ext uri="{FF2B5EF4-FFF2-40B4-BE49-F238E27FC236}">
                <a16:creationId xmlns:a16="http://schemas.microsoft.com/office/drawing/2014/main" id="{D477D2B6-3CFC-9FAB-BEDC-026DFADEFB1A}"/>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Grimm et al. (2005)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Individual-based modelling in ecology</a:t>
            </a:r>
          </a:p>
        </p:txBody>
      </p:sp>
      <p:cxnSp>
        <p:nvCxnSpPr>
          <p:cNvPr id="22" name="Straight Connector 21">
            <a:extLst>
              <a:ext uri="{FF2B5EF4-FFF2-40B4-BE49-F238E27FC236}">
                <a16:creationId xmlns:a16="http://schemas.microsoft.com/office/drawing/2014/main" id="{60105C8C-E85A-A68F-E955-F481F9D9CAF7}"/>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2" descr="undefined">
            <a:extLst>
              <a:ext uri="{FF2B5EF4-FFF2-40B4-BE49-F238E27FC236}">
                <a16:creationId xmlns:a16="http://schemas.microsoft.com/office/drawing/2014/main" id="{B94BF9C7-4C0B-1688-CC37-B3F5EC9FD51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310972" y="5020939"/>
            <a:ext cx="3383280" cy="4792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olker Grimm">
            <a:extLst>
              <a:ext uri="{FF2B5EF4-FFF2-40B4-BE49-F238E27FC236}">
                <a16:creationId xmlns:a16="http://schemas.microsoft.com/office/drawing/2014/main" id="{B3C0D3A6-0493-BBE2-B908-585FB577F74D}"/>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9100" y="4439474"/>
            <a:ext cx="1021080" cy="136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8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369332"/>
          </a:xfrm>
          <a:prstGeom prst="rect">
            <a:avLst/>
          </a:prstGeom>
          <a:noFill/>
        </p:spPr>
        <p:txBody>
          <a:bodyPr wrap="square" rtlCol="0">
            <a:spAutoFit/>
          </a:bodyPr>
          <a:lstStyle/>
          <a:p>
            <a:r>
              <a:rPr lang="en-US" dirty="0"/>
              <a:t>Agent-based models can combine artificial rules with real-world inputs (e.g. GIS </a:t>
            </a:r>
            <a:r>
              <a:rPr lang="en-US" dirty="0" err="1"/>
              <a:t>rasters</a:t>
            </a:r>
            <a:r>
              <a:rPr lang="en-US" dirty="0"/>
              <a:t>)</a:t>
            </a:r>
          </a:p>
        </p:txBody>
      </p:sp>
      <p:sp>
        <p:nvSpPr>
          <p:cNvPr id="21" name="TextBox 20">
            <a:extLst>
              <a:ext uri="{FF2B5EF4-FFF2-40B4-BE49-F238E27FC236}">
                <a16:creationId xmlns:a16="http://schemas.microsoft.com/office/drawing/2014/main" id="{D477D2B6-3CFC-9FAB-BEDC-026DFADEFB1A}"/>
              </a:ext>
            </a:extLst>
          </p:cNvPr>
          <p:cNvSpPr txBox="1"/>
          <p:nvPr/>
        </p:nvSpPr>
        <p:spPr>
          <a:xfrm>
            <a:off x="294642" y="6033824"/>
            <a:ext cx="1086103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Rebaudo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(2011) Agent-based modelling of human-induced </a:t>
            </a:r>
            <a:r>
              <a:rPr lang="en-US" sz="1600" b="1"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spread of invasive species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in agricultural landscapes.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Artificial Societies and Social Simulation</a:t>
            </a:r>
          </a:p>
        </p:txBody>
      </p:sp>
      <p:cxnSp>
        <p:nvCxnSpPr>
          <p:cNvPr id="22" name="Straight Connector 21">
            <a:extLst>
              <a:ext uri="{FF2B5EF4-FFF2-40B4-BE49-F238E27FC236}">
                <a16:creationId xmlns:a16="http://schemas.microsoft.com/office/drawing/2014/main" id="{60105C8C-E85A-A68F-E955-F481F9D9CAF7}"/>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126" name="Picture 6" descr="Figure">
            <a:extLst>
              <a:ext uri="{FF2B5EF4-FFF2-40B4-BE49-F238E27FC236}">
                <a16:creationId xmlns:a16="http://schemas.microsoft.com/office/drawing/2014/main" id="{4F7B5263-43AE-3469-8086-F72316BDC7B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699418"/>
            <a:ext cx="7338060" cy="361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71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369332"/>
          </a:xfrm>
          <a:prstGeom prst="rect">
            <a:avLst/>
          </a:prstGeom>
          <a:noFill/>
        </p:spPr>
        <p:txBody>
          <a:bodyPr wrap="square" rtlCol="0">
            <a:spAutoFit/>
          </a:bodyPr>
          <a:lstStyle/>
          <a:p>
            <a:r>
              <a:rPr lang="en-US" dirty="0"/>
              <a:t>Agent-based models can combine artificial rules with real-world inputs (e.g. GIS </a:t>
            </a:r>
            <a:r>
              <a:rPr lang="en-US" dirty="0" err="1"/>
              <a:t>rasters</a:t>
            </a:r>
            <a:r>
              <a:rPr lang="en-US" dirty="0"/>
              <a:t>)</a:t>
            </a:r>
          </a:p>
        </p:txBody>
      </p:sp>
      <p:sp>
        <p:nvSpPr>
          <p:cNvPr id="21" name="TextBox 20">
            <a:extLst>
              <a:ext uri="{FF2B5EF4-FFF2-40B4-BE49-F238E27FC236}">
                <a16:creationId xmlns:a16="http://schemas.microsoft.com/office/drawing/2014/main" id="{D477D2B6-3CFC-9FAB-BEDC-026DFADEFB1A}"/>
              </a:ext>
            </a:extLst>
          </p:cNvPr>
          <p:cNvSpPr txBox="1"/>
          <p:nvPr/>
        </p:nvSpPr>
        <p:spPr>
          <a:xfrm>
            <a:off x="294642" y="6033824"/>
            <a:ext cx="1086103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Yang et al. (2018) An agent-based modeling framework for simulating</a:t>
            </a:r>
            <a:r>
              <a:rPr lang="en-US" sz="1600" b="1"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human exposure to environmental stresses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in urban areas.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Urban Science</a:t>
            </a:r>
          </a:p>
        </p:txBody>
      </p:sp>
      <p:cxnSp>
        <p:nvCxnSpPr>
          <p:cNvPr id="22" name="Straight Connector 21">
            <a:extLst>
              <a:ext uri="{FF2B5EF4-FFF2-40B4-BE49-F238E27FC236}">
                <a16:creationId xmlns:a16="http://schemas.microsoft.com/office/drawing/2014/main" id="{60105C8C-E85A-A68F-E955-F481F9D9CAF7}"/>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146" name="Picture 2" descr="Urbansci 02 00036 g001">
            <a:extLst>
              <a:ext uri="{FF2B5EF4-FFF2-40B4-BE49-F238E27FC236}">
                <a16:creationId xmlns:a16="http://schemas.microsoft.com/office/drawing/2014/main" id="{8AFAD966-00CA-EFF0-D893-8989978A905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852053"/>
            <a:ext cx="5001215" cy="261326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C226067-2B8C-3638-9078-782D2BDACD0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09410" y="1852053"/>
            <a:ext cx="4110990" cy="2529840"/>
          </a:xfrm>
          <a:prstGeom prst="rect">
            <a:avLst/>
          </a:prstGeom>
        </p:spPr>
      </p:pic>
      <p:sp>
        <p:nvSpPr>
          <p:cNvPr id="8" name="TextBox 7">
            <a:extLst>
              <a:ext uri="{FF2B5EF4-FFF2-40B4-BE49-F238E27FC236}">
                <a16:creationId xmlns:a16="http://schemas.microsoft.com/office/drawing/2014/main" id="{52C1174D-A8ED-C63D-2F68-B940FDA43003}"/>
              </a:ext>
            </a:extLst>
          </p:cNvPr>
          <p:cNvSpPr txBox="1"/>
          <p:nvPr/>
        </p:nvSpPr>
        <p:spPr>
          <a:xfrm>
            <a:off x="3042285" y="3282434"/>
            <a:ext cx="6099810" cy="369332"/>
          </a:xfrm>
          <a:prstGeom prst="rect">
            <a:avLst/>
          </a:prstGeom>
          <a:noFill/>
        </p:spPr>
        <p:txBody>
          <a:bodyPr wrap="square">
            <a:spAutoFit/>
          </a:bodyPr>
          <a:lstStyle/>
          <a:p>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human exposure to environmental </a:t>
            </a:r>
            <a:endParaRPr lang="en-US" dirty="0"/>
          </a:p>
        </p:txBody>
      </p:sp>
    </p:spTree>
    <p:extLst>
      <p:ext uri="{BB962C8B-B14F-4D97-AF65-F5344CB8AC3E}">
        <p14:creationId xmlns:p14="http://schemas.microsoft.com/office/powerpoint/2010/main" val="3158006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646331"/>
          </a:xfrm>
          <a:prstGeom prst="rect">
            <a:avLst/>
          </a:prstGeom>
          <a:noFill/>
        </p:spPr>
        <p:txBody>
          <a:bodyPr wrap="square" rtlCol="0">
            <a:spAutoFit/>
          </a:bodyPr>
          <a:lstStyle/>
          <a:p>
            <a:r>
              <a:rPr lang="en-US" dirty="0"/>
              <a:t>They seem similar to computer games (agents may have their own intelligence to behave realistically)</a:t>
            </a:r>
          </a:p>
        </p:txBody>
      </p:sp>
      <p:pic>
        <p:nvPicPr>
          <p:cNvPr id="4098" name="Picture 2" descr="Za Warcraft 3 Reforged si stojíme, ale byl to spěch, přiznal Blizzard |  Eurogamer.cz">
            <a:extLst>
              <a:ext uri="{FF2B5EF4-FFF2-40B4-BE49-F238E27FC236}">
                <a16:creationId xmlns:a16="http://schemas.microsoft.com/office/drawing/2014/main" id="{01DF0A85-82CB-2C58-C783-B0F31CE1A92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641698"/>
            <a:ext cx="3649980" cy="20531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ablo® IV | Xbox">
            <a:extLst>
              <a:ext uri="{FF2B5EF4-FFF2-40B4-BE49-F238E27FC236}">
                <a16:creationId xmlns:a16="http://schemas.microsoft.com/office/drawing/2014/main" id="{C791451C-8E48-C235-CBCD-57292723F11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35880" y="1641698"/>
            <a:ext cx="3651671" cy="205311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imCity (2013 video game) - Wikipedia">
            <a:extLst>
              <a:ext uri="{FF2B5EF4-FFF2-40B4-BE49-F238E27FC236}">
                <a16:creationId xmlns:a16="http://schemas.microsoft.com/office/drawing/2014/main" id="{A6C209AC-395E-1654-63E9-1B62E789175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939950" y="1641698"/>
            <a:ext cx="2524125" cy="35814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id Meier's Civilization® VI ve službě Steam">
            <a:extLst>
              <a:ext uri="{FF2B5EF4-FFF2-40B4-BE49-F238E27FC236}">
                <a16:creationId xmlns:a16="http://schemas.microsoft.com/office/drawing/2014/main" id="{6CAB74C1-8065-7027-E418-8F97F3A6FE7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35880" y="3833998"/>
            <a:ext cx="3651671" cy="2054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08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Agent-based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A1F6DDA9-FE1B-A4B3-A700-F450DD450BB5}"/>
              </a:ext>
            </a:extLst>
          </p:cNvPr>
          <p:cNvSpPr txBox="1"/>
          <p:nvPr/>
        </p:nvSpPr>
        <p:spPr>
          <a:xfrm>
            <a:off x="1267326" y="938463"/>
            <a:ext cx="10250906" cy="3780522"/>
          </a:xfrm>
          <a:prstGeom prst="rect">
            <a:avLst/>
          </a:prstGeom>
          <a:noFill/>
        </p:spPr>
        <p:txBody>
          <a:bodyPr wrap="square" rtlCol="0">
            <a:spAutoFit/>
          </a:bodyPr>
          <a:lstStyle/>
          <a:p>
            <a:pPr>
              <a:lnSpc>
                <a:spcPct val="150000"/>
              </a:lnSpc>
            </a:pPr>
            <a:r>
              <a:rPr lang="en-US" dirty="0"/>
              <a:t>The good: </a:t>
            </a:r>
          </a:p>
          <a:p>
            <a:pPr>
              <a:lnSpc>
                <a:spcPct val="150000"/>
              </a:lnSpc>
            </a:pPr>
            <a:r>
              <a:rPr lang="en-US" dirty="0"/>
              <a:t>- We can explore behavior of complex systems that would otherwise be impossible to do experiments with (e.g. human epidemiology, ecology, …)</a:t>
            </a:r>
          </a:p>
          <a:p>
            <a:pPr>
              <a:lnSpc>
                <a:spcPct val="150000"/>
              </a:lnSpc>
            </a:pPr>
            <a:endParaRPr lang="en-US" dirty="0"/>
          </a:p>
          <a:p>
            <a:pPr>
              <a:lnSpc>
                <a:spcPct val="150000"/>
              </a:lnSpc>
            </a:pPr>
            <a:r>
              <a:rPr lang="en-US" dirty="0"/>
              <a:t>The bad:</a:t>
            </a:r>
          </a:p>
          <a:p>
            <a:pPr>
              <a:lnSpc>
                <a:spcPct val="150000"/>
              </a:lnSpc>
            </a:pPr>
            <a:r>
              <a:rPr lang="en-US" dirty="0"/>
              <a:t>- Too many parameters and agents make it difficult to verify and validate against reality</a:t>
            </a:r>
          </a:p>
          <a:p>
            <a:pPr>
              <a:lnSpc>
                <a:spcPct val="150000"/>
              </a:lnSpc>
            </a:pPr>
            <a:r>
              <a:rPr lang="en-US" dirty="0"/>
              <a:t>- The same behavior (pattern) can emerge from all sorts of models</a:t>
            </a:r>
          </a:p>
          <a:p>
            <a:pPr>
              <a:lnSpc>
                <a:spcPct val="150000"/>
              </a:lnSpc>
            </a:pPr>
            <a:r>
              <a:rPr lang="en-US" dirty="0"/>
              <a:t>- Many behaviors can emerge from a slight modification of the same model</a:t>
            </a:r>
          </a:p>
          <a:p>
            <a:pPr>
              <a:lnSpc>
                <a:spcPct val="150000"/>
              </a:lnSpc>
            </a:pPr>
            <a:r>
              <a:rPr lang="en-US" dirty="0"/>
              <a:t>- Model outputs are difficult to generalize outside of the specific modelling context</a:t>
            </a:r>
          </a:p>
        </p:txBody>
      </p:sp>
    </p:spTree>
    <p:extLst>
      <p:ext uri="{BB962C8B-B14F-4D97-AF65-F5344CB8AC3E}">
        <p14:creationId xmlns:p14="http://schemas.microsoft.com/office/powerpoint/2010/main" val="425328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a:extLst>
            <a:ext uri="{FF2B5EF4-FFF2-40B4-BE49-F238E27FC236}">
              <a16:creationId xmlns:a16="http://schemas.microsoft.com/office/drawing/2014/main" id="{781F982C-894B-E8E5-23E3-F3313765C5B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B15160E-F7C5-62A7-C464-AE75BBFBC22B}"/>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From simple rules to simple patterns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B49F6653-442D-A0C3-EBCB-C70E35000221}"/>
              </a:ext>
            </a:extLst>
          </p:cNvPr>
          <p:cNvSpPr>
            <a:spLocks noGrp="1"/>
          </p:cNvSpPr>
          <p:nvPr>
            <p:ph type="sldNum" sz="quarter" idx="12"/>
          </p:nvPr>
        </p:nvSpPr>
        <p:spPr/>
        <p:txBody>
          <a:bodyPr/>
          <a:lstStyle/>
          <a:p>
            <a:fld id="{613B397D-D41F-492E-ABE2-B3390F73867D}" type="slidenum">
              <a:rPr lang="cs-CZ" smtClean="0"/>
              <a:t>17</a:t>
            </a:fld>
            <a:endParaRPr lang="cs-CZ"/>
          </a:p>
        </p:txBody>
      </p:sp>
      <p:sp>
        <p:nvSpPr>
          <p:cNvPr id="3" name="Footer Placeholder 2">
            <a:extLst>
              <a:ext uri="{FF2B5EF4-FFF2-40B4-BE49-F238E27FC236}">
                <a16:creationId xmlns:a16="http://schemas.microsoft.com/office/drawing/2014/main" id="{AC087F70-9162-8FAD-398C-AD64A9ACCB94}"/>
              </a:ext>
            </a:extLst>
          </p:cNvPr>
          <p:cNvSpPr>
            <a:spLocks noGrp="1"/>
          </p:cNvSpPr>
          <p:nvPr>
            <p:ph type="ftr" sz="quarter" idx="11"/>
          </p:nvPr>
        </p:nvSpPr>
        <p:spPr>
          <a:xfrm>
            <a:off x="0" y="6568751"/>
            <a:ext cx="9448800" cy="289249"/>
          </a:xfrm>
        </p:spPr>
        <p:txBody>
          <a:bodyPr/>
          <a:lstStyle/>
          <a:p>
            <a:endParaRPr lang="cs-CZ" dirty="0"/>
          </a:p>
        </p:txBody>
      </p:sp>
      <p:sp>
        <p:nvSpPr>
          <p:cNvPr id="8" name="Text Placeholder 5">
            <a:extLst>
              <a:ext uri="{FF2B5EF4-FFF2-40B4-BE49-F238E27FC236}">
                <a16:creationId xmlns:a16="http://schemas.microsoft.com/office/drawing/2014/main" id="{95091787-97F7-5157-DEF2-C6BC17020784}"/>
              </a:ext>
            </a:extLst>
          </p:cNvPr>
          <p:cNvSpPr>
            <a:spLocks noGrp="1"/>
          </p:cNvSpPr>
          <p:nvPr>
            <p:ph type="body" idx="1"/>
          </p:nvPr>
        </p:nvSpPr>
        <p:spPr>
          <a:xfrm>
            <a:off x="1252765" y="4734603"/>
            <a:ext cx="10515600" cy="1500187"/>
          </a:xfrm>
        </p:spPr>
        <p:txBody>
          <a:bodyPr/>
          <a:lstStyle/>
          <a:p>
            <a:r>
              <a:rPr lang="en-US" dirty="0"/>
              <a:t>Example: </a:t>
            </a:r>
            <a:endParaRPr lang="cs-CZ" dirty="0"/>
          </a:p>
        </p:txBody>
      </p:sp>
    </p:spTree>
    <p:extLst>
      <p:ext uri="{BB962C8B-B14F-4D97-AF65-F5344CB8AC3E}">
        <p14:creationId xmlns:p14="http://schemas.microsoft.com/office/powerpoint/2010/main" val="4257537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Conway’s Game of Life – simple rules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2" name="Picture 4" descr="The Game of Life, the Legacy of John Conway | by Marin Vlastelica | Towards  Data Science">
            <a:extLst>
              <a:ext uri="{FF2B5EF4-FFF2-40B4-BE49-F238E27FC236}">
                <a16:creationId xmlns:a16="http://schemas.microsoft.com/office/drawing/2014/main" id="{F48B86E1-B9D4-CC54-E319-CE070536DA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86877" y="1181100"/>
            <a:ext cx="4762500" cy="47625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7670275-5112-BBF9-7963-ED97081B188B}"/>
              </a:ext>
            </a:extLst>
          </p:cNvPr>
          <p:cNvGrpSpPr/>
          <p:nvPr/>
        </p:nvGrpSpPr>
        <p:grpSpPr>
          <a:xfrm>
            <a:off x="1242438" y="1181100"/>
            <a:ext cx="2472312" cy="2666050"/>
            <a:chOff x="1242438" y="1181100"/>
            <a:chExt cx="2472312" cy="2666050"/>
          </a:xfrm>
        </p:grpSpPr>
        <p:pic>
          <p:nvPicPr>
            <p:cNvPr id="2050" name="Picture 2">
              <a:extLst>
                <a:ext uri="{FF2B5EF4-FFF2-40B4-BE49-F238E27FC236}">
                  <a16:creationId xmlns:a16="http://schemas.microsoft.com/office/drawing/2014/main" id="{0F842B4B-4C21-C125-FF1B-029E7804936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3500" y="1181100"/>
              <a:ext cx="2381250" cy="198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672234-CB0B-FBBF-7FBE-E24A9586AE72}"/>
                </a:ext>
              </a:extLst>
            </p:cNvPr>
            <p:cNvSpPr txBox="1"/>
            <p:nvPr/>
          </p:nvSpPr>
          <p:spPr>
            <a:xfrm>
              <a:off x="1242438" y="3200819"/>
              <a:ext cx="2438400" cy="646331"/>
            </a:xfrm>
            <a:prstGeom prst="rect">
              <a:avLst/>
            </a:prstGeom>
            <a:noFill/>
          </p:spPr>
          <p:txBody>
            <a:bodyPr wrap="square">
              <a:spAutoFit/>
            </a:bodyPr>
            <a:lstStyle/>
            <a:p>
              <a:pPr algn="ct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John Horton Conway</a:t>
              </a:r>
            </a:p>
            <a:p>
              <a:pPr algn="ct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(1937-2020)</a:t>
              </a:r>
              <a:endParaRPr lang="en-US" dirty="0"/>
            </a:p>
          </p:txBody>
        </p:sp>
      </p:grpSp>
    </p:spTree>
    <p:extLst>
      <p:ext uri="{BB962C8B-B14F-4D97-AF65-F5344CB8AC3E}">
        <p14:creationId xmlns:p14="http://schemas.microsoft.com/office/powerpoint/2010/main" val="99191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Conway’s Game of Life – simple rules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EBC1F0F8-CC67-03B7-5E94-1DE72FBD28FD}"/>
              </a:ext>
            </a:extLst>
          </p:cNvPr>
          <p:cNvSpPr txBox="1"/>
          <p:nvPr/>
        </p:nvSpPr>
        <p:spPr>
          <a:xfrm>
            <a:off x="1333500" y="2008138"/>
            <a:ext cx="6096000" cy="2769989"/>
          </a:xfrm>
          <a:prstGeom prst="rect">
            <a:avLst/>
          </a:prstGeom>
          <a:noFill/>
        </p:spPr>
        <p:txBody>
          <a:bodyPr wrap="square">
            <a:spAutoFit/>
          </a:bodyPr>
          <a:lstStyle/>
          <a:p>
            <a:pPr marL="342900" indent="-342900" algn="l">
              <a:spcAft>
                <a:spcPts val="1200"/>
              </a:spcAft>
              <a:buFont typeface="+mj-lt"/>
              <a:buAutoNum type="arabicPeriod"/>
            </a:pPr>
            <a:r>
              <a:rPr lang="en-US" b="0" i="0" dirty="0">
                <a:solidFill>
                  <a:srgbClr val="202122"/>
                </a:solidFill>
                <a:effectLst/>
                <a:latin typeface="Arial" panose="020B0604020202020204" pitchFamily="34" charset="0"/>
              </a:rPr>
              <a:t>Any live cell with fewer than two live </a:t>
            </a:r>
            <a:r>
              <a:rPr lang="en-US" b="0" i="0" dirty="0" err="1">
                <a:solidFill>
                  <a:srgbClr val="202122"/>
                </a:solidFill>
                <a:effectLst/>
                <a:latin typeface="Arial" panose="020B0604020202020204" pitchFamily="34" charset="0"/>
              </a:rPr>
              <a:t>neighbours</a:t>
            </a:r>
            <a:r>
              <a:rPr lang="en-US" b="0" i="0" dirty="0">
                <a:solidFill>
                  <a:srgbClr val="202122"/>
                </a:solidFill>
                <a:effectLst/>
                <a:latin typeface="Arial" panose="020B0604020202020204" pitchFamily="34" charset="0"/>
              </a:rPr>
              <a:t> dies, as if by underpopulation.</a:t>
            </a:r>
          </a:p>
          <a:p>
            <a:pPr marL="342900" indent="-342900" algn="l">
              <a:spcAft>
                <a:spcPts val="1200"/>
              </a:spcAft>
              <a:buFont typeface="+mj-lt"/>
              <a:buAutoNum type="arabicPeriod"/>
            </a:pPr>
            <a:r>
              <a:rPr lang="en-US" b="0" i="0" dirty="0">
                <a:solidFill>
                  <a:srgbClr val="202122"/>
                </a:solidFill>
                <a:effectLst/>
                <a:latin typeface="Arial" panose="020B0604020202020204" pitchFamily="34" charset="0"/>
              </a:rPr>
              <a:t>Any live cell with two or three live </a:t>
            </a:r>
            <a:r>
              <a:rPr lang="en-US" b="0" i="0" dirty="0" err="1">
                <a:solidFill>
                  <a:srgbClr val="202122"/>
                </a:solidFill>
                <a:effectLst/>
                <a:latin typeface="Arial" panose="020B0604020202020204" pitchFamily="34" charset="0"/>
              </a:rPr>
              <a:t>neighbours</a:t>
            </a:r>
            <a:r>
              <a:rPr lang="en-US" b="0" i="0" dirty="0">
                <a:solidFill>
                  <a:srgbClr val="202122"/>
                </a:solidFill>
                <a:effectLst/>
                <a:latin typeface="Arial" panose="020B0604020202020204" pitchFamily="34" charset="0"/>
              </a:rPr>
              <a:t> lives on to the next generation.</a:t>
            </a:r>
          </a:p>
          <a:p>
            <a:pPr marL="342900" indent="-342900" algn="l">
              <a:spcAft>
                <a:spcPts val="1200"/>
              </a:spcAft>
              <a:buFont typeface="+mj-lt"/>
              <a:buAutoNum type="arabicPeriod"/>
            </a:pPr>
            <a:r>
              <a:rPr lang="en-US" b="0" i="0" dirty="0">
                <a:solidFill>
                  <a:srgbClr val="202122"/>
                </a:solidFill>
                <a:effectLst/>
                <a:latin typeface="Arial" panose="020B0604020202020204" pitchFamily="34" charset="0"/>
              </a:rPr>
              <a:t>Any live cell with more than three live </a:t>
            </a:r>
            <a:r>
              <a:rPr lang="en-US" b="0" i="0" dirty="0" err="1">
                <a:solidFill>
                  <a:srgbClr val="202122"/>
                </a:solidFill>
                <a:effectLst/>
                <a:latin typeface="Arial" panose="020B0604020202020204" pitchFamily="34" charset="0"/>
              </a:rPr>
              <a:t>neighbours</a:t>
            </a:r>
            <a:r>
              <a:rPr lang="en-US" b="0" i="0" dirty="0">
                <a:solidFill>
                  <a:srgbClr val="202122"/>
                </a:solidFill>
                <a:effectLst/>
                <a:latin typeface="Arial" panose="020B0604020202020204" pitchFamily="34" charset="0"/>
              </a:rPr>
              <a:t> dies, as if by overpopulation.</a:t>
            </a:r>
          </a:p>
          <a:p>
            <a:pPr marL="342900" indent="-342900" algn="l">
              <a:spcAft>
                <a:spcPts val="1200"/>
              </a:spcAft>
              <a:buFont typeface="+mj-lt"/>
              <a:buAutoNum type="arabicPeriod"/>
            </a:pPr>
            <a:r>
              <a:rPr lang="en-US" b="0" i="0" dirty="0">
                <a:solidFill>
                  <a:srgbClr val="202122"/>
                </a:solidFill>
                <a:effectLst/>
                <a:latin typeface="Arial" panose="020B0604020202020204" pitchFamily="34" charset="0"/>
              </a:rPr>
              <a:t>Any dead cell with exactly three live </a:t>
            </a:r>
            <a:r>
              <a:rPr lang="en-US" b="0" i="0" dirty="0" err="1">
                <a:solidFill>
                  <a:srgbClr val="202122"/>
                </a:solidFill>
                <a:effectLst/>
                <a:latin typeface="Arial" panose="020B0604020202020204" pitchFamily="34" charset="0"/>
              </a:rPr>
              <a:t>neighbours</a:t>
            </a:r>
            <a:r>
              <a:rPr lang="en-US" b="0" i="0" dirty="0">
                <a:solidFill>
                  <a:srgbClr val="202122"/>
                </a:solidFill>
                <a:effectLst/>
                <a:latin typeface="Arial" panose="020B0604020202020204" pitchFamily="34" charset="0"/>
              </a:rPr>
              <a:t> becomes a live cell, as if by reproduction.</a:t>
            </a:r>
          </a:p>
        </p:txBody>
      </p:sp>
      <p:pic>
        <p:nvPicPr>
          <p:cNvPr id="1028" name="Picture 4">
            <a:extLst>
              <a:ext uri="{FF2B5EF4-FFF2-40B4-BE49-F238E27FC236}">
                <a16:creationId xmlns:a16="http://schemas.microsoft.com/office/drawing/2014/main" id="{8E28E12F-6E55-2952-EF0E-84A10D84566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28547" y="1150888"/>
            <a:ext cx="23812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27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a:extLst>
            <a:ext uri="{FF2B5EF4-FFF2-40B4-BE49-F238E27FC236}">
              <a16:creationId xmlns:a16="http://schemas.microsoft.com/office/drawing/2014/main" id="{11E38E80-6B6E-C95C-AC11-0D9D2FDCD7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D685013-AA78-8F7C-1224-32A2F99D911F}"/>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Statistical vs mechanistic models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9371DBEE-4CF5-BE21-1B64-17F89B786675}"/>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AD279AC-8790-5562-33A6-08729C079AA5}"/>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454398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One-dimensional cellular automata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 name="Graphic 7">
            <a:extLst>
              <a:ext uri="{FF2B5EF4-FFF2-40B4-BE49-F238E27FC236}">
                <a16:creationId xmlns:a16="http://schemas.microsoft.com/office/drawing/2014/main" id="{DC4EF61E-CBAE-107E-39D7-5904A5B7D69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62780" y="1200151"/>
            <a:ext cx="6025577" cy="4077264"/>
          </a:xfrm>
          <a:prstGeom prst="rect">
            <a:avLst/>
          </a:prstGeom>
        </p:spPr>
      </p:pic>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Wolfram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MathWorld</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607BC4-D5F1-0E7E-DDF7-C7D49D7FA614}"/>
              </a:ext>
            </a:extLst>
          </p:cNvPr>
          <p:cNvSpPr/>
          <p:nvPr/>
        </p:nvSpPr>
        <p:spPr>
          <a:xfrm>
            <a:off x="2644140" y="2653400"/>
            <a:ext cx="6400800" cy="156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EBE52E-73AB-A5B5-767B-350AAC61FBAE}"/>
              </a:ext>
            </a:extLst>
          </p:cNvPr>
          <p:cNvSpPr/>
          <p:nvPr/>
        </p:nvSpPr>
        <p:spPr>
          <a:xfrm>
            <a:off x="2796540" y="2813420"/>
            <a:ext cx="6400800" cy="156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7D5D1C-FA21-93A6-A234-4E2438EFD9DB}"/>
              </a:ext>
            </a:extLst>
          </p:cNvPr>
          <p:cNvSpPr/>
          <p:nvPr/>
        </p:nvSpPr>
        <p:spPr>
          <a:xfrm>
            <a:off x="2948940" y="2981060"/>
            <a:ext cx="6400800" cy="26120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86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One-dimensional cellular automata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Wolfram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MathWorld</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6022D0D4-B3AD-CADA-B88A-3CA42442ED9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33500" y="831878"/>
            <a:ext cx="3416325" cy="4799483"/>
          </a:xfrm>
          <a:prstGeom prst="rect">
            <a:avLst/>
          </a:prstGeom>
        </p:spPr>
      </p:pic>
      <p:pic>
        <p:nvPicPr>
          <p:cNvPr id="11" name="Graphic 10">
            <a:extLst>
              <a:ext uri="{FF2B5EF4-FFF2-40B4-BE49-F238E27FC236}">
                <a16:creationId xmlns:a16="http://schemas.microsoft.com/office/drawing/2014/main" id="{1D7A12F5-E512-1BAD-8A2F-5CE6C285FE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24401" y="751743"/>
            <a:ext cx="5236722" cy="5492172"/>
          </a:xfrm>
          <a:prstGeom prst="rect">
            <a:avLst/>
          </a:prstGeom>
        </p:spPr>
      </p:pic>
    </p:spTree>
    <p:extLst>
      <p:ext uri="{BB962C8B-B14F-4D97-AF65-F5344CB8AC3E}">
        <p14:creationId xmlns:p14="http://schemas.microsoft.com/office/powerpoint/2010/main" val="4012197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One-dimensional cellular automata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Liana Manukyan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C8C7002A-9CF9-46FD-9458-5975BCCA4FF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917970"/>
            <a:ext cx="4030949" cy="30220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ED155FF-A375-46A4-0FCC-9598A98B11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87438" y="1917970"/>
            <a:ext cx="6032315" cy="30220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E982120-8065-3CA2-C5A2-806CCF74360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870755" y="1917970"/>
            <a:ext cx="1899290" cy="2699181"/>
          </a:xfrm>
          <a:prstGeom prst="rect">
            <a:avLst/>
          </a:prstGeom>
        </p:spPr>
      </p:pic>
      <p:sp>
        <p:nvSpPr>
          <p:cNvPr id="3" name="TextBox 2">
            <a:extLst>
              <a:ext uri="{FF2B5EF4-FFF2-40B4-BE49-F238E27FC236}">
                <a16:creationId xmlns:a16="http://schemas.microsoft.com/office/drawing/2014/main" id="{2A823204-2075-1345-517B-FEF1A1298014}"/>
              </a:ext>
            </a:extLst>
          </p:cNvPr>
          <p:cNvSpPr txBox="1"/>
          <p:nvPr/>
        </p:nvSpPr>
        <p:spPr>
          <a:xfrm>
            <a:off x="7181383" y="5043618"/>
            <a:ext cx="3044423" cy="369332"/>
          </a:xfrm>
          <a:prstGeom prst="rect">
            <a:avLst/>
          </a:prstGeom>
          <a:noFill/>
        </p:spPr>
        <p:txBody>
          <a:bodyPr wrap="none" rtlCol="0">
            <a:spAutoFit/>
          </a:bodyPr>
          <a:lstStyle/>
          <a:p>
            <a:r>
              <a:rPr lang="en-US" dirty="0"/>
              <a:t>Cellular automaton “rule 30”</a:t>
            </a:r>
          </a:p>
        </p:txBody>
      </p:sp>
      <p:sp>
        <p:nvSpPr>
          <p:cNvPr id="6" name="TextBox 5">
            <a:extLst>
              <a:ext uri="{FF2B5EF4-FFF2-40B4-BE49-F238E27FC236}">
                <a16:creationId xmlns:a16="http://schemas.microsoft.com/office/drawing/2014/main" id="{6BA73B22-FB06-8BA9-A0CA-25B20C78849A}"/>
              </a:ext>
            </a:extLst>
          </p:cNvPr>
          <p:cNvSpPr txBox="1"/>
          <p:nvPr/>
        </p:nvSpPr>
        <p:spPr>
          <a:xfrm>
            <a:off x="2006298" y="4968604"/>
            <a:ext cx="2685351" cy="369332"/>
          </a:xfrm>
          <a:prstGeom prst="rect">
            <a:avLst/>
          </a:prstGeom>
          <a:noFill/>
        </p:spPr>
        <p:txBody>
          <a:bodyPr wrap="none" rtlCol="0">
            <a:spAutoFit/>
          </a:bodyPr>
          <a:lstStyle/>
          <a:p>
            <a:r>
              <a:rPr lang="en-US" i="1" dirty="0"/>
              <a:t>Conus abbas </a:t>
            </a:r>
            <a:r>
              <a:rPr lang="en-US" dirty="0"/>
              <a:t>(</a:t>
            </a:r>
            <a:r>
              <a:rPr lang="en-US" dirty="0" err="1"/>
              <a:t>homolice</a:t>
            </a:r>
            <a:r>
              <a:rPr lang="en-US" dirty="0"/>
              <a:t>)</a:t>
            </a:r>
          </a:p>
        </p:txBody>
      </p:sp>
    </p:spTree>
    <p:extLst>
      <p:ext uri="{BB962C8B-B14F-4D97-AF65-F5344CB8AC3E}">
        <p14:creationId xmlns:p14="http://schemas.microsoft.com/office/powerpoint/2010/main" val="86528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Cellular automata in nature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Manukyan et al.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102" name="Picture 6" descr="figure 1">
            <a:extLst>
              <a:ext uri="{FF2B5EF4-FFF2-40B4-BE49-F238E27FC236}">
                <a16:creationId xmlns:a16="http://schemas.microsoft.com/office/drawing/2014/main" id="{179DAFAF-E3BF-5593-287E-155A507337A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38751" y="989812"/>
            <a:ext cx="5697470" cy="50154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204611-69FD-06FB-3C7F-15022BD5294A}"/>
              </a:ext>
            </a:extLst>
          </p:cNvPr>
          <p:cNvSpPr txBox="1"/>
          <p:nvPr/>
        </p:nvSpPr>
        <p:spPr>
          <a:xfrm>
            <a:off x="5389124" y="6022871"/>
            <a:ext cx="3497496" cy="369332"/>
          </a:xfrm>
          <a:prstGeom prst="rect">
            <a:avLst/>
          </a:prstGeom>
          <a:noFill/>
        </p:spPr>
        <p:txBody>
          <a:bodyPr wrap="none" rtlCol="0">
            <a:spAutoFit/>
          </a:bodyPr>
          <a:lstStyle/>
          <a:p>
            <a:r>
              <a:rPr lang="en-US" i="1" dirty="0"/>
              <a:t>Timon </a:t>
            </a:r>
            <a:r>
              <a:rPr lang="en-US" i="1" dirty="0" err="1"/>
              <a:t>lepidus</a:t>
            </a:r>
            <a:r>
              <a:rPr lang="en-US" dirty="0"/>
              <a:t> (Ocellated lizard)</a:t>
            </a:r>
          </a:p>
        </p:txBody>
      </p:sp>
      <p:pic>
        <p:nvPicPr>
          <p:cNvPr id="13" name="Picture 12">
            <a:extLst>
              <a:ext uri="{FF2B5EF4-FFF2-40B4-BE49-F238E27FC236}">
                <a16:creationId xmlns:a16="http://schemas.microsoft.com/office/drawing/2014/main" id="{E6060FFA-D663-8719-253E-38CEB4707C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3500" y="990849"/>
            <a:ext cx="2895268" cy="2171451"/>
          </a:xfrm>
          <a:prstGeom prst="rect">
            <a:avLst/>
          </a:prstGeom>
        </p:spPr>
      </p:pic>
    </p:spTree>
    <p:extLst>
      <p:ext uri="{BB962C8B-B14F-4D97-AF65-F5344CB8AC3E}">
        <p14:creationId xmlns:p14="http://schemas.microsoft.com/office/powerpoint/2010/main" val="2912572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Fractals</a:t>
            </a:r>
            <a:r>
              <a:rPr lang="en-US" dirty="0"/>
              <a:t> – another case of simple rules but complex outcomes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4" descr="Fractal -- from Wolfram MathWorld">
            <a:extLst>
              <a:ext uri="{FF2B5EF4-FFF2-40B4-BE49-F238E27FC236}">
                <a16:creationId xmlns:a16="http://schemas.microsoft.com/office/drawing/2014/main" id="{86E8B14F-8578-22B1-8C8B-C8DE75E49BD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26488" y="883835"/>
            <a:ext cx="3644763" cy="251083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ractal Tree | Parametric House">
            <a:extLst>
              <a:ext uri="{FF2B5EF4-FFF2-40B4-BE49-F238E27FC236}">
                <a16:creationId xmlns:a16="http://schemas.microsoft.com/office/drawing/2014/main" id="{C45F7BA5-A10F-67A8-3B87-87CA71C69AD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79682" y="866881"/>
            <a:ext cx="4590838" cy="45908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193586-4903-EE53-9BAD-B3E0F9119F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3429000"/>
            <a:ext cx="3536339" cy="2652254"/>
          </a:xfrm>
          <a:prstGeom prst="rect">
            <a:avLst/>
          </a:prstGeom>
        </p:spPr>
      </p:pic>
    </p:spTree>
    <p:extLst>
      <p:ext uri="{BB962C8B-B14F-4D97-AF65-F5344CB8AC3E}">
        <p14:creationId xmlns:p14="http://schemas.microsoft.com/office/powerpoint/2010/main" val="1374305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Fractals</a:t>
            </a:r>
            <a:r>
              <a:rPr lang="en-US" dirty="0"/>
              <a:t> – another case of simple rules but complex outcomes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1FDA1104-B58C-645D-ABED-1ED1118928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77340"/>
            <a:ext cx="5151120" cy="38633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undefined">
            <a:extLst>
              <a:ext uri="{FF2B5EF4-FFF2-40B4-BE49-F238E27FC236}">
                <a16:creationId xmlns:a16="http://schemas.microsoft.com/office/drawing/2014/main" id="{97FD18B8-74BA-0DF3-6BF7-170713A33ED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92950" y="1951534"/>
            <a:ext cx="4032250" cy="29549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DFE60E7-F2EC-7419-9701-D5B62BA521B5}"/>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Mandelbrot set. Images: Wikimedia Commons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4" name="Straight Connector 13">
            <a:extLst>
              <a:ext uri="{FF2B5EF4-FFF2-40B4-BE49-F238E27FC236}">
                <a16:creationId xmlns:a16="http://schemas.microsoft.com/office/drawing/2014/main" id="{056AFEA4-E265-41AA-E754-3F1784E5A901}"/>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157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Chaotic behavior of logistic equation – from sigmoidal curve to </a:t>
            </a:r>
            <a:r>
              <a:rPr lang="en-US" b="1" dirty="0"/>
              <a:t>deterministic chaos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6">
            <a:extLst>
              <a:ext uri="{FF2B5EF4-FFF2-40B4-BE49-F238E27FC236}">
                <a16:creationId xmlns:a16="http://schemas.microsoft.com/office/drawing/2014/main" id="{552E1FD5-AD36-0B41-E630-4A9E471EC65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66606" y="1143717"/>
            <a:ext cx="25146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a:extLst>
              <a:ext uri="{FF2B5EF4-FFF2-40B4-BE49-F238E27FC236}">
                <a16:creationId xmlns:a16="http://schemas.microsoft.com/office/drawing/2014/main" id="{395B9889-8D49-4189-A236-3552E887945E}"/>
              </a:ext>
            </a:extLst>
          </p:cNvPr>
          <p:cNvGrpSpPr/>
          <p:nvPr/>
        </p:nvGrpSpPr>
        <p:grpSpPr>
          <a:xfrm>
            <a:off x="4018007" y="1149084"/>
            <a:ext cx="7576067" cy="4910752"/>
            <a:chOff x="986908" y="1071430"/>
            <a:chExt cx="7576067" cy="4910752"/>
          </a:xfrm>
        </p:grpSpPr>
        <p:grpSp>
          <p:nvGrpSpPr>
            <p:cNvPr id="17" name="Group 16">
              <a:extLst>
                <a:ext uri="{FF2B5EF4-FFF2-40B4-BE49-F238E27FC236}">
                  <a16:creationId xmlns:a16="http://schemas.microsoft.com/office/drawing/2014/main" id="{523605FE-5EF3-DCBF-7AC6-0F2F83746088}"/>
                </a:ext>
              </a:extLst>
            </p:cNvPr>
            <p:cNvGrpSpPr/>
            <p:nvPr/>
          </p:nvGrpSpPr>
          <p:grpSpPr>
            <a:xfrm>
              <a:off x="1171574" y="1071430"/>
              <a:ext cx="7391401" cy="4576895"/>
              <a:chOff x="1171574" y="1071430"/>
              <a:chExt cx="7391401" cy="4576895"/>
            </a:xfrm>
          </p:grpSpPr>
          <p:pic>
            <p:nvPicPr>
              <p:cNvPr id="6146" name="Picture 2">
                <a:extLst>
                  <a:ext uri="{FF2B5EF4-FFF2-40B4-BE49-F238E27FC236}">
                    <a16:creationId xmlns:a16="http://schemas.microsoft.com/office/drawing/2014/main" id="{D51130D3-40CC-6E52-C298-E83DBAD2762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3500" y="1071430"/>
                <a:ext cx="7229475"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7B316D-CECC-F5F1-AD5F-C1882600B787}"/>
                  </a:ext>
                </a:extLst>
              </p:cNvPr>
              <p:cNvSpPr/>
              <p:nvPr/>
            </p:nvSpPr>
            <p:spPr>
              <a:xfrm>
                <a:off x="3132306" y="3083668"/>
                <a:ext cx="593388" cy="19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FB5218-06ED-B670-27E1-4A215499A2F9}"/>
                  </a:ext>
                </a:extLst>
              </p:cNvPr>
              <p:cNvSpPr/>
              <p:nvPr/>
            </p:nvSpPr>
            <p:spPr>
              <a:xfrm>
                <a:off x="6647031" y="3083668"/>
                <a:ext cx="593388" cy="19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AB28CC5-3F18-9869-EAA4-CC33FC8B6E05}"/>
                  </a:ext>
                </a:extLst>
              </p:cNvPr>
              <p:cNvSpPr/>
              <p:nvPr/>
            </p:nvSpPr>
            <p:spPr>
              <a:xfrm>
                <a:off x="3046581" y="5448877"/>
                <a:ext cx="593388" cy="19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5462BAF-8067-48B9-972C-5B2418A2FD4C}"/>
                  </a:ext>
                </a:extLst>
              </p:cNvPr>
              <p:cNvSpPr/>
              <p:nvPr/>
            </p:nvSpPr>
            <p:spPr>
              <a:xfrm>
                <a:off x="6657975" y="5453772"/>
                <a:ext cx="593388" cy="19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40EA08-FFC2-7AC9-FAE4-4B7AD0F3725A}"/>
                  </a:ext>
                </a:extLst>
              </p:cNvPr>
              <p:cNvSpPr/>
              <p:nvPr/>
            </p:nvSpPr>
            <p:spPr>
              <a:xfrm>
                <a:off x="4948237" y="4077926"/>
                <a:ext cx="266700" cy="52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6F38E2-76E4-C691-B5FB-20EA5C50EF04}"/>
                  </a:ext>
                </a:extLst>
              </p:cNvPr>
              <p:cNvSpPr/>
              <p:nvPr/>
            </p:nvSpPr>
            <p:spPr>
              <a:xfrm>
                <a:off x="4948237" y="1736693"/>
                <a:ext cx="266700" cy="52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7763A0-8477-9CFB-BE25-BDC288BF5142}"/>
                  </a:ext>
                </a:extLst>
              </p:cNvPr>
              <p:cNvSpPr/>
              <p:nvPr/>
            </p:nvSpPr>
            <p:spPr>
              <a:xfrm>
                <a:off x="1200150" y="1889093"/>
                <a:ext cx="266700" cy="52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7BD1FF3-E747-2A6C-5FC5-68D100393368}"/>
                  </a:ext>
                </a:extLst>
              </p:cNvPr>
              <p:cNvSpPr/>
              <p:nvPr/>
            </p:nvSpPr>
            <p:spPr>
              <a:xfrm>
                <a:off x="1171574" y="4233587"/>
                <a:ext cx="266700" cy="5279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17B8A49F-D70E-B9B4-3C20-AE1F65EBC55F}"/>
                </a:ext>
              </a:extLst>
            </p:cNvPr>
            <p:cNvSpPr txBox="1"/>
            <p:nvPr/>
          </p:nvSpPr>
          <p:spPr>
            <a:xfrm>
              <a:off x="4479287" y="5612850"/>
              <a:ext cx="1471300" cy="369332"/>
            </a:xfrm>
            <a:prstGeom prst="rect">
              <a:avLst/>
            </a:prstGeom>
            <a:noFill/>
          </p:spPr>
          <p:txBody>
            <a:bodyPr wrap="none" rtlCol="0">
              <a:spAutoFit/>
            </a:bodyPr>
            <a:lstStyle/>
            <a:p>
              <a:r>
                <a:rPr lang="en-US" dirty="0"/>
                <a:t>Time step (t)</a:t>
              </a:r>
            </a:p>
          </p:txBody>
        </p:sp>
        <p:sp>
          <p:nvSpPr>
            <p:cNvPr id="19" name="TextBox 18">
              <a:extLst>
                <a:ext uri="{FF2B5EF4-FFF2-40B4-BE49-F238E27FC236}">
                  <a16:creationId xmlns:a16="http://schemas.microsoft.com/office/drawing/2014/main" id="{EAD0F977-E614-CBB4-D932-F1E22C870570}"/>
                </a:ext>
              </a:extLst>
            </p:cNvPr>
            <p:cNvSpPr txBox="1"/>
            <p:nvPr/>
          </p:nvSpPr>
          <p:spPr>
            <a:xfrm rot="16200000">
              <a:off x="104615" y="2912310"/>
              <a:ext cx="2133918" cy="369332"/>
            </a:xfrm>
            <a:prstGeom prst="rect">
              <a:avLst/>
            </a:prstGeom>
            <a:noFill/>
          </p:spPr>
          <p:txBody>
            <a:bodyPr wrap="none" rtlCol="0">
              <a:spAutoFit/>
            </a:bodyPr>
            <a:lstStyle/>
            <a:p>
              <a:r>
                <a:rPr lang="en-US" dirty="0"/>
                <a:t>Population size (N)</a:t>
              </a:r>
            </a:p>
          </p:txBody>
        </p:sp>
      </p:grpSp>
    </p:spTree>
    <p:extLst>
      <p:ext uri="{BB962C8B-B14F-4D97-AF65-F5344CB8AC3E}">
        <p14:creationId xmlns:p14="http://schemas.microsoft.com/office/powerpoint/2010/main" val="252816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8F56F11B-EBCA-3D4C-6AC2-74960DC2730B}"/>
              </a:ext>
            </a:extLst>
          </p:cNvPr>
          <p:cNvSpPr txBox="1"/>
          <p:nvPr/>
        </p:nvSpPr>
        <p:spPr>
          <a:xfrm>
            <a:off x="1333500" y="1242941"/>
            <a:ext cx="9448800" cy="2696123"/>
          </a:xfrm>
          <a:prstGeom prst="rect">
            <a:avLst/>
          </a:prstGeom>
          <a:noFill/>
        </p:spPr>
        <p:txBody>
          <a:bodyPr wrap="square">
            <a:spAutoFit/>
          </a:bodyPr>
          <a:lstStyle/>
          <a:p>
            <a:pPr marL="285750" indent="-285750">
              <a:spcAft>
                <a:spcPct val="80000"/>
              </a:spcAft>
              <a:buFont typeface="Arial" panose="020B0604020202020204" pitchFamily="34" charset="0"/>
              <a:buChar char="•"/>
            </a:pPr>
            <a:r>
              <a:rPr lang="en-US" altLang="en-US" dirty="0"/>
              <a:t>That complex and seemingly unpredictable (“alive”) structures can emerge from simple rules</a:t>
            </a:r>
            <a:endParaRPr lang="en-US" altLang="en-US" sz="1800" dirty="0"/>
          </a:p>
          <a:p>
            <a:pPr marL="285750" indent="-285750">
              <a:spcAft>
                <a:spcPct val="80000"/>
              </a:spcAft>
              <a:buFont typeface="Arial" panose="020B0604020202020204" pitchFamily="34" charset="0"/>
              <a:buChar char="•"/>
            </a:pPr>
            <a:r>
              <a:rPr lang="en-US" altLang="en-US" sz="1800" dirty="0"/>
              <a:t>What are cellular automata, and give an example of their operation from real world</a:t>
            </a:r>
          </a:p>
          <a:p>
            <a:pPr marL="285750" indent="-285750">
              <a:spcAft>
                <a:spcPct val="80000"/>
              </a:spcAft>
              <a:buFont typeface="Arial" panose="020B0604020202020204" pitchFamily="34" charset="0"/>
              <a:buChar char="•"/>
            </a:pPr>
            <a:r>
              <a:rPr lang="en-US" altLang="en-US" dirty="0"/>
              <a:t>That fractals and deterministic chaos are examples of complex structures emerging from simple rules</a:t>
            </a:r>
          </a:p>
          <a:p>
            <a:pPr marL="285750" indent="-285750">
              <a:spcAft>
                <a:spcPct val="80000"/>
              </a:spcAft>
              <a:buFont typeface="Arial" panose="020B0604020202020204" pitchFamily="34" charset="0"/>
              <a:buChar char="•"/>
            </a:pPr>
            <a:r>
              <a:rPr lang="en-US" altLang="en-US" dirty="0"/>
              <a:t>Logistic population model is another example of a model which can produce complex behavior from a simple deterministic equation (rule)</a:t>
            </a:r>
          </a:p>
        </p:txBody>
      </p:sp>
    </p:spTree>
    <p:extLst>
      <p:ext uri="{BB962C8B-B14F-4D97-AF65-F5344CB8AC3E}">
        <p14:creationId xmlns:p14="http://schemas.microsoft.com/office/powerpoint/2010/main" val="318525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Unified Neutral Theory of Biodiversity</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The cellular automaton for community ecology. The simplest model of nature.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err="1"/>
              <a:t>Gause’s</a:t>
            </a:r>
            <a:r>
              <a:rPr lang="en-US" dirty="0"/>
              <a:t> </a:t>
            </a:r>
            <a:r>
              <a:rPr lang="en-US" b="1" dirty="0"/>
              <a:t>principle of competitive exclusion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Gause</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G. F. (1932)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Journal of Experimental Biology </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8556085-9E1F-1FFA-6ED8-4B3FB30A1927}"/>
              </a:ext>
            </a:extLst>
          </p:cNvPr>
          <p:cNvGrpSpPr/>
          <p:nvPr/>
        </p:nvGrpSpPr>
        <p:grpSpPr>
          <a:xfrm>
            <a:off x="960643" y="1038641"/>
            <a:ext cx="2351926" cy="3814143"/>
            <a:chOff x="960643" y="1038641"/>
            <a:chExt cx="2351926" cy="3814143"/>
          </a:xfrm>
        </p:grpSpPr>
        <p:pic>
          <p:nvPicPr>
            <p:cNvPr id="3" name="Picture 8">
              <a:extLst>
                <a:ext uri="{FF2B5EF4-FFF2-40B4-BE49-F238E27FC236}">
                  <a16:creationId xmlns:a16="http://schemas.microsoft.com/office/drawing/2014/main" id="{FE2D81E8-585E-48BC-4375-1187F25434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038641"/>
              <a:ext cx="1557338"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9">
              <a:extLst>
                <a:ext uri="{FF2B5EF4-FFF2-40B4-BE49-F238E27FC236}">
                  <a16:creationId xmlns:a16="http://schemas.microsoft.com/office/drawing/2014/main" id="{8E2B1433-2D2E-1793-BD7F-E3380D0DBB45}"/>
                </a:ext>
              </a:extLst>
            </p:cNvPr>
            <p:cNvSpPr txBox="1">
              <a:spLocks noChangeArrowheads="1"/>
            </p:cNvSpPr>
            <p:nvPr/>
          </p:nvSpPr>
          <p:spPr bwMode="auto">
            <a:xfrm>
              <a:off x="960643" y="4268009"/>
              <a:ext cx="2351926" cy="584775"/>
            </a:xfrm>
            <a:prstGeom prst="rect">
              <a:avLst/>
            </a:prstGeom>
            <a:solidFill>
              <a:schemeClr val="bg1">
                <a:alpha val="60001"/>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cs-CZ" altLang="en-US" sz="1600" i="1" dirty="0" err="1"/>
                <a:t>Paramecium</a:t>
              </a:r>
              <a:r>
                <a:rPr lang="cs-CZ" altLang="en-US" sz="1600" i="1" dirty="0"/>
                <a:t> </a:t>
              </a:r>
              <a:r>
                <a:rPr lang="cs-CZ" altLang="en-US" sz="1600" i="1" dirty="0" err="1"/>
                <a:t>caudatum</a:t>
              </a:r>
              <a:r>
                <a:rPr lang="cs-CZ" altLang="en-US" sz="1600" i="1" dirty="0"/>
                <a:t> </a:t>
              </a:r>
              <a:endParaRPr lang="en-US" altLang="en-US" sz="1600" i="1" dirty="0"/>
            </a:p>
            <a:p>
              <a:pPr algn="ctr"/>
              <a:r>
                <a:rPr lang="cs-CZ" altLang="en-US" sz="1600" i="1" dirty="0"/>
                <a:t>vs. P. </a:t>
              </a:r>
              <a:r>
                <a:rPr lang="cs-CZ" altLang="en-US" sz="1600" i="1" dirty="0" err="1"/>
                <a:t>aurelia</a:t>
              </a:r>
              <a:endParaRPr lang="cs-CZ" altLang="en-US" sz="1600" i="1" dirty="0"/>
            </a:p>
          </p:txBody>
        </p:sp>
      </p:grpSp>
      <p:pic>
        <p:nvPicPr>
          <p:cNvPr id="7" name="Picture 11">
            <a:extLst>
              <a:ext uri="{FF2B5EF4-FFF2-40B4-BE49-F238E27FC236}">
                <a16:creationId xmlns:a16="http://schemas.microsoft.com/office/drawing/2014/main" id="{76773146-77AE-39A0-FA9C-46612647A0BB}"/>
              </a:ext>
            </a:extLst>
          </p:cNvPr>
          <p:cNvPicPr>
            <a:picLocks noChangeAspect="1" noChangeArrowheads="1"/>
          </p:cNvPicPr>
          <p:nvPr/>
        </p:nvPicPr>
        <p:blipFill>
          <a:blip r:embed="rId4">
            <a:lum bright="24000" contrast="12000"/>
            <a:extLst>
              <a:ext uri="{28A0092B-C50C-407E-A947-70E740481C1C}">
                <a14:useLocalDpi xmlns:a14="http://schemas.microsoft.com/office/drawing/2010/main"/>
              </a:ext>
            </a:extLst>
          </a:blip>
          <a:srcRect/>
          <a:stretch>
            <a:fillRect/>
          </a:stretch>
        </p:blipFill>
        <p:spPr bwMode="auto">
          <a:xfrm>
            <a:off x="3560334" y="1012426"/>
            <a:ext cx="3445052" cy="496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a:extLst>
              <a:ext uri="{FF2B5EF4-FFF2-40B4-BE49-F238E27FC236}">
                <a16:creationId xmlns:a16="http://schemas.microsoft.com/office/drawing/2014/main" id="{B86C8596-1879-D5B9-B386-33981A4098EB}"/>
              </a:ext>
            </a:extLst>
          </p:cNvPr>
          <p:cNvSpPr txBox="1"/>
          <p:nvPr/>
        </p:nvSpPr>
        <p:spPr>
          <a:xfrm>
            <a:off x="7812517" y="1012426"/>
            <a:ext cx="3922283" cy="3693319"/>
          </a:xfrm>
          <a:prstGeom prst="rect">
            <a:avLst/>
          </a:prstGeom>
          <a:noFill/>
        </p:spPr>
        <p:txBody>
          <a:bodyPr wrap="square" rtlCol="0">
            <a:spAutoFit/>
          </a:bodyPr>
          <a:lstStyle/>
          <a:p>
            <a:r>
              <a:rPr lang="en-US" dirty="0"/>
              <a:t>Two species or populations cannot inhabit the same niche: one will consistently out-compete the other. </a:t>
            </a:r>
          </a:p>
          <a:p>
            <a:endParaRPr lang="en-US" b="0" i="0" dirty="0">
              <a:solidFill>
                <a:srgbClr val="202122"/>
              </a:solidFill>
              <a:effectLst/>
              <a:latin typeface="Arial" panose="020B0604020202020204" pitchFamily="34" charset="0"/>
            </a:endParaRPr>
          </a:p>
          <a:p>
            <a:r>
              <a:rPr lang="en-US" b="0" i="0" dirty="0">
                <a:solidFill>
                  <a:srgbClr val="202122"/>
                </a:solidFill>
                <a:effectLst/>
                <a:latin typeface="Arial" panose="020B0604020202020204" pitchFamily="34" charset="0"/>
              </a:rPr>
              <a:t>When one species has even the slightest advantage over another, the one with the advantage will dominate in the long term.</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Complete competitors can not </a:t>
            </a:r>
            <a:r>
              <a:rPr lang="en-US" b="1" dirty="0">
                <a:solidFill>
                  <a:srgbClr val="202122"/>
                </a:solidFill>
                <a:latin typeface="Arial" panose="020B0604020202020204" pitchFamily="34" charset="0"/>
              </a:rPr>
              <a:t>coexist</a:t>
            </a:r>
            <a:r>
              <a:rPr lang="en-US" dirty="0">
                <a:solidFill>
                  <a:srgbClr val="202122"/>
                </a:solidFill>
                <a:latin typeface="Arial" panose="020B0604020202020204" pitchFamily="34" charset="0"/>
              </a:rPr>
              <a:t>.</a:t>
            </a:r>
          </a:p>
          <a:p>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So how can species coexist?</a:t>
            </a:r>
            <a:endParaRPr lang="en-US" dirty="0"/>
          </a:p>
        </p:txBody>
      </p:sp>
    </p:spTree>
    <p:extLst>
      <p:ext uri="{BB962C8B-B14F-4D97-AF65-F5344CB8AC3E}">
        <p14:creationId xmlns:p14="http://schemas.microsoft.com/office/powerpoint/2010/main" val="11873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105EAD17-FC0D-F0CF-E544-F8EAEBA25C6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49470"/>
          <a:stretch/>
        </p:blipFill>
        <p:spPr bwMode="auto">
          <a:xfrm>
            <a:off x="1019183" y="1520046"/>
            <a:ext cx="3213242" cy="39302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dirty="0"/>
              <a:t>Statistical models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A64376F4-AE56-8FC4-6DE7-E38EE447F76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51640"/>
          <a:stretch/>
        </p:blipFill>
        <p:spPr bwMode="auto">
          <a:xfrm>
            <a:off x="4280975" y="1520046"/>
            <a:ext cx="3075258" cy="393020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6E8E7454-E667-4BF4-2AD3-9ED1C4929DB7}"/>
              </a:ext>
            </a:extLst>
          </p:cNvPr>
          <p:cNvSpPr/>
          <p:nvPr/>
        </p:nvSpPr>
        <p:spPr>
          <a:xfrm>
            <a:off x="1684421" y="1243263"/>
            <a:ext cx="6545177" cy="7744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4" name="TextBox 33">
            <a:extLst>
              <a:ext uri="{FF2B5EF4-FFF2-40B4-BE49-F238E27FC236}">
                <a16:creationId xmlns:a16="http://schemas.microsoft.com/office/drawing/2014/main" id="{4E4196DB-D568-9844-BA78-E3878165B760}"/>
              </a:ext>
            </a:extLst>
          </p:cNvPr>
          <p:cNvSpPr txBox="1"/>
          <p:nvPr/>
        </p:nvSpPr>
        <p:spPr>
          <a:xfrm>
            <a:off x="1306603" y="1562364"/>
            <a:ext cx="3352200" cy="646331"/>
          </a:xfrm>
          <a:prstGeom prst="rect">
            <a:avLst/>
          </a:prstGeom>
          <a:noFill/>
        </p:spPr>
        <p:txBody>
          <a:bodyPr wrap="none" rtlCol="0">
            <a:spAutoFit/>
          </a:bodyPr>
          <a:lstStyle/>
          <a:p>
            <a:pPr algn="ctr"/>
            <a:r>
              <a:rPr lang="en-US" dirty="0"/>
              <a:t>Pearson correlation (no model)</a:t>
            </a:r>
          </a:p>
          <a:p>
            <a:pPr algn="ctr"/>
            <a:r>
              <a:rPr lang="en-US" dirty="0"/>
              <a:t>r = 0.8</a:t>
            </a:r>
          </a:p>
        </p:txBody>
      </p:sp>
      <p:sp>
        <p:nvSpPr>
          <p:cNvPr id="3" name="TextBox 2">
            <a:extLst>
              <a:ext uri="{FF2B5EF4-FFF2-40B4-BE49-F238E27FC236}">
                <a16:creationId xmlns:a16="http://schemas.microsoft.com/office/drawing/2014/main" id="{96E85F2B-2E02-6FA7-4A42-321F95EFB262}"/>
              </a:ext>
            </a:extLst>
          </p:cNvPr>
          <p:cNvSpPr txBox="1"/>
          <p:nvPr/>
        </p:nvSpPr>
        <p:spPr>
          <a:xfrm>
            <a:off x="8265737" y="2822347"/>
            <a:ext cx="1661673" cy="369332"/>
          </a:xfrm>
          <a:prstGeom prst="rect">
            <a:avLst/>
          </a:prstGeom>
          <a:noFill/>
        </p:spPr>
        <p:txBody>
          <a:bodyPr wrap="none" rtlCol="0">
            <a:spAutoFit/>
          </a:bodyPr>
          <a:lstStyle/>
          <a:p>
            <a:r>
              <a:rPr lang="en-US" dirty="0">
                <a:solidFill>
                  <a:srgbClr val="FF0000"/>
                </a:solidFill>
              </a:rPr>
              <a:t>Y = a + </a:t>
            </a:r>
            <a:r>
              <a:rPr lang="en-US" dirty="0" err="1">
                <a:solidFill>
                  <a:srgbClr val="FF0000"/>
                </a:solidFill>
              </a:rPr>
              <a:t>bX</a:t>
            </a:r>
            <a:r>
              <a:rPr lang="en-US" dirty="0">
                <a:solidFill>
                  <a:srgbClr val="FF0000"/>
                </a:solidFill>
              </a:rPr>
              <a:t> + e</a:t>
            </a:r>
          </a:p>
        </p:txBody>
      </p:sp>
      <p:cxnSp>
        <p:nvCxnSpPr>
          <p:cNvPr id="30" name="Straight Connector 29">
            <a:extLst>
              <a:ext uri="{FF2B5EF4-FFF2-40B4-BE49-F238E27FC236}">
                <a16:creationId xmlns:a16="http://schemas.microsoft.com/office/drawing/2014/main" id="{9D6979D9-E543-9094-9D3A-A14B0725B936}"/>
              </a:ext>
            </a:extLst>
          </p:cNvPr>
          <p:cNvCxnSpPr>
            <a:cxnSpLocks/>
          </p:cNvCxnSpPr>
          <p:nvPr/>
        </p:nvCxnSpPr>
        <p:spPr>
          <a:xfrm flipV="1">
            <a:off x="4724401" y="2623962"/>
            <a:ext cx="2133599" cy="21284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40FF337-B6CC-2581-E04B-C3A36E61C0E3}"/>
              </a:ext>
            </a:extLst>
          </p:cNvPr>
          <p:cNvSpPr txBox="1"/>
          <p:nvPr/>
        </p:nvSpPr>
        <p:spPr>
          <a:xfrm>
            <a:off x="4874426" y="1556796"/>
            <a:ext cx="4916732" cy="369332"/>
          </a:xfrm>
          <a:prstGeom prst="rect">
            <a:avLst/>
          </a:prstGeom>
          <a:noFill/>
        </p:spPr>
        <p:txBody>
          <a:bodyPr wrap="none" rtlCol="0">
            <a:spAutoFit/>
          </a:bodyPr>
          <a:lstStyle/>
          <a:p>
            <a:pPr algn="ctr"/>
            <a:r>
              <a:rPr lang="en-US" dirty="0">
                <a:solidFill>
                  <a:srgbClr val="FF0000"/>
                </a:solidFill>
              </a:rPr>
              <a:t>Linear Regression (an actual statistical model)</a:t>
            </a:r>
          </a:p>
        </p:txBody>
      </p:sp>
      <p:grpSp>
        <p:nvGrpSpPr>
          <p:cNvPr id="39" name="Group 38">
            <a:extLst>
              <a:ext uri="{FF2B5EF4-FFF2-40B4-BE49-F238E27FC236}">
                <a16:creationId xmlns:a16="http://schemas.microsoft.com/office/drawing/2014/main" id="{28D6D07E-860E-C75F-A639-7E0ED694F092}"/>
              </a:ext>
            </a:extLst>
          </p:cNvPr>
          <p:cNvGrpSpPr/>
          <p:nvPr/>
        </p:nvGrpSpPr>
        <p:grpSpPr>
          <a:xfrm>
            <a:off x="5453613" y="2515920"/>
            <a:ext cx="4862685" cy="2034705"/>
            <a:chOff x="5453613" y="2515920"/>
            <a:chExt cx="4862685" cy="2034705"/>
          </a:xfrm>
        </p:grpSpPr>
        <p:grpSp>
          <p:nvGrpSpPr>
            <p:cNvPr id="24" name="Group 23">
              <a:extLst>
                <a:ext uri="{FF2B5EF4-FFF2-40B4-BE49-F238E27FC236}">
                  <a16:creationId xmlns:a16="http://schemas.microsoft.com/office/drawing/2014/main" id="{1FC9B852-0F52-6751-11D0-02496705DA9C}"/>
                </a:ext>
              </a:extLst>
            </p:cNvPr>
            <p:cNvGrpSpPr/>
            <p:nvPr/>
          </p:nvGrpSpPr>
          <p:grpSpPr>
            <a:xfrm rot="5400000">
              <a:off x="5875024" y="2955409"/>
              <a:ext cx="1240621" cy="361643"/>
              <a:chOff x="8582526" y="4603523"/>
              <a:chExt cx="2671011" cy="778603"/>
            </a:xfrm>
          </p:grpSpPr>
          <p:cxnSp>
            <p:nvCxnSpPr>
              <p:cNvPr id="16" name="Straight Connector 15">
                <a:extLst>
                  <a:ext uri="{FF2B5EF4-FFF2-40B4-BE49-F238E27FC236}">
                    <a16:creationId xmlns:a16="http://schemas.microsoft.com/office/drawing/2014/main" id="{6933507B-C466-988C-F904-697E5D5335E4}"/>
                  </a:ext>
                </a:extLst>
              </p:cNvPr>
              <p:cNvCxnSpPr>
                <a:cxnSpLocks/>
              </p:cNvCxnSpPr>
              <p:nvPr/>
            </p:nvCxnSpPr>
            <p:spPr>
              <a:xfrm>
                <a:off x="8582526" y="5382126"/>
                <a:ext cx="26710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2A5BDD6B-5FF5-7508-4DD3-0D000FF8FF53}"/>
                  </a:ext>
                </a:extLst>
              </p:cNvPr>
              <p:cNvSpPr/>
              <p:nvPr/>
            </p:nvSpPr>
            <p:spPr>
              <a:xfrm>
                <a:off x="8815137" y="4603523"/>
                <a:ext cx="1122947" cy="778603"/>
              </a:xfrm>
              <a:custGeom>
                <a:avLst/>
                <a:gdLst>
                  <a:gd name="connsiteX0" fmla="*/ 0 w 1122947"/>
                  <a:gd name="connsiteY0" fmla="*/ 778603 h 778603"/>
                  <a:gd name="connsiteX1" fmla="*/ 529389 w 1122947"/>
                  <a:gd name="connsiteY1" fmla="*/ 602140 h 778603"/>
                  <a:gd name="connsiteX2" fmla="*/ 922421 w 1122947"/>
                  <a:gd name="connsiteY2" fmla="*/ 96814 h 778603"/>
                  <a:gd name="connsiteX3" fmla="*/ 1122947 w 1122947"/>
                  <a:gd name="connsiteY3" fmla="*/ 561 h 778603"/>
                </a:gdLst>
                <a:ahLst/>
                <a:cxnLst>
                  <a:cxn ang="0">
                    <a:pos x="connsiteX0" y="connsiteY0"/>
                  </a:cxn>
                  <a:cxn ang="0">
                    <a:pos x="connsiteX1" y="connsiteY1"/>
                  </a:cxn>
                  <a:cxn ang="0">
                    <a:pos x="connsiteX2" y="connsiteY2"/>
                  </a:cxn>
                  <a:cxn ang="0">
                    <a:pos x="connsiteX3" y="connsiteY3"/>
                  </a:cxn>
                </a:cxnLst>
                <a:rect l="l" t="t" r="r" b="b"/>
                <a:pathLst>
                  <a:path w="1122947" h="778603">
                    <a:moveTo>
                      <a:pt x="0" y="778603"/>
                    </a:moveTo>
                    <a:cubicBezTo>
                      <a:pt x="187826" y="747187"/>
                      <a:pt x="375652" y="715771"/>
                      <a:pt x="529389" y="602140"/>
                    </a:cubicBezTo>
                    <a:cubicBezTo>
                      <a:pt x="683126" y="488509"/>
                      <a:pt x="823495" y="197077"/>
                      <a:pt x="922421" y="96814"/>
                    </a:cubicBezTo>
                    <a:cubicBezTo>
                      <a:pt x="1021347" y="-3449"/>
                      <a:pt x="1072147" y="-1444"/>
                      <a:pt x="1122947" y="561"/>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37997B8-A81E-6A21-3E35-7BB391D420AE}"/>
                  </a:ext>
                </a:extLst>
              </p:cNvPr>
              <p:cNvSpPr/>
              <p:nvPr/>
            </p:nvSpPr>
            <p:spPr>
              <a:xfrm flipH="1">
                <a:off x="9938084" y="4603523"/>
                <a:ext cx="1122947" cy="778603"/>
              </a:xfrm>
              <a:custGeom>
                <a:avLst/>
                <a:gdLst>
                  <a:gd name="connsiteX0" fmla="*/ 0 w 1122947"/>
                  <a:gd name="connsiteY0" fmla="*/ 778603 h 778603"/>
                  <a:gd name="connsiteX1" fmla="*/ 529389 w 1122947"/>
                  <a:gd name="connsiteY1" fmla="*/ 602140 h 778603"/>
                  <a:gd name="connsiteX2" fmla="*/ 922421 w 1122947"/>
                  <a:gd name="connsiteY2" fmla="*/ 96814 h 778603"/>
                  <a:gd name="connsiteX3" fmla="*/ 1122947 w 1122947"/>
                  <a:gd name="connsiteY3" fmla="*/ 561 h 778603"/>
                </a:gdLst>
                <a:ahLst/>
                <a:cxnLst>
                  <a:cxn ang="0">
                    <a:pos x="connsiteX0" y="connsiteY0"/>
                  </a:cxn>
                  <a:cxn ang="0">
                    <a:pos x="connsiteX1" y="connsiteY1"/>
                  </a:cxn>
                  <a:cxn ang="0">
                    <a:pos x="connsiteX2" y="connsiteY2"/>
                  </a:cxn>
                  <a:cxn ang="0">
                    <a:pos x="connsiteX3" y="connsiteY3"/>
                  </a:cxn>
                </a:cxnLst>
                <a:rect l="l" t="t" r="r" b="b"/>
                <a:pathLst>
                  <a:path w="1122947" h="778603">
                    <a:moveTo>
                      <a:pt x="0" y="778603"/>
                    </a:moveTo>
                    <a:cubicBezTo>
                      <a:pt x="187826" y="747187"/>
                      <a:pt x="375652" y="715771"/>
                      <a:pt x="529389" y="602140"/>
                    </a:cubicBezTo>
                    <a:cubicBezTo>
                      <a:pt x="683126" y="488509"/>
                      <a:pt x="823495" y="197077"/>
                      <a:pt x="922421" y="96814"/>
                    </a:cubicBezTo>
                    <a:cubicBezTo>
                      <a:pt x="1021347" y="-3449"/>
                      <a:pt x="1072147" y="-1444"/>
                      <a:pt x="1122947" y="561"/>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9806FD09-099E-7A15-BAEF-ED06F62F0FAB}"/>
                </a:ext>
              </a:extLst>
            </p:cNvPr>
            <p:cNvGrpSpPr/>
            <p:nvPr/>
          </p:nvGrpSpPr>
          <p:grpSpPr>
            <a:xfrm rot="5400000">
              <a:off x="5014124" y="3749493"/>
              <a:ext cx="1240621" cy="361643"/>
              <a:chOff x="8582526" y="4603523"/>
              <a:chExt cx="2671011" cy="778603"/>
            </a:xfrm>
          </p:grpSpPr>
          <p:cxnSp>
            <p:nvCxnSpPr>
              <p:cNvPr id="26" name="Straight Connector 25">
                <a:extLst>
                  <a:ext uri="{FF2B5EF4-FFF2-40B4-BE49-F238E27FC236}">
                    <a16:creationId xmlns:a16="http://schemas.microsoft.com/office/drawing/2014/main" id="{92B6044F-03C4-718A-8649-5CE8E5919865}"/>
                  </a:ext>
                </a:extLst>
              </p:cNvPr>
              <p:cNvCxnSpPr>
                <a:cxnSpLocks/>
              </p:cNvCxnSpPr>
              <p:nvPr/>
            </p:nvCxnSpPr>
            <p:spPr>
              <a:xfrm>
                <a:off x="8582526" y="5382126"/>
                <a:ext cx="267101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DC190508-19F5-F949-0737-277CFC119459}"/>
                  </a:ext>
                </a:extLst>
              </p:cNvPr>
              <p:cNvSpPr/>
              <p:nvPr/>
            </p:nvSpPr>
            <p:spPr>
              <a:xfrm>
                <a:off x="8815137" y="4603523"/>
                <a:ext cx="1122947" cy="778603"/>
              </a:xfrm>
              <a:custGeom>
                <a:avLst/>
                <a:gdLst>
                  <a:gd name="connsiteX0" fmla="*/ 0 w 1122947"/>
                  <a:gd name="connsiteY0" fmla="*/ 778603 h 778603"/>
                  <a:gd name="connsiteX1" fmla="*/ 529389 w 1122947"/>
                  <a:gd name="connsiteY1" fmla="*/ 602140 h 778603"/>
                  <a:gd name="connsiteX2" fmla="*/ 922421 w 1122947"/>
                  <a:gd name="connsiteY2" fmla="*/ 96814 h 778603"/>
                  <a:gd name="connsiteX3" fmla="*/ 1122947 w 1122947"/>
                  <a:gd name="connsiteY3" fmla="*/ 561 h 778603"/>
                </a:gdLst>
                <a:ahLst/>
                <a:cxnLst>
                  <a:cxn ang="0">
                    <a:pos x="connsiteX0" y="connsiteY0"/>
                  </a:cxn>
                  <a:cxn ang="0">
                    <a:pos x="connsiteX1" y="connsiteY1"/>
                  </a:cxn>
                  <a:cxn ang="0">
                    <a:pos x="connsiteX2" y="connsiteY2"/>
                  </a:cxn>
                  <a:cxn ang="0">
                    <a:pos x="connsiteX3" y="connsiteY3"/>
                  </a:cxn>
                </a:cxnLst>
                <a:rect l="l" t="t" r="r" b="b"/>
                <a:pathLst>
                  <a:path w="1122947" h="778603">
                    <a:moveTo>
                      <a:pt x="0" y="778603"/>
                    </a:moveTo>
                    <a:cubicBezTo>
                      <a:pt x="187826" y="747187"/>
                      <a:pt x="375652" y="715771"/>
                      <a:pt x="529389" y="602140"/>
                    </a:cubicBezTo>
                    <a:cubicBezTo>
                      <a:pt x="683126" y="488509"/>
                      <a:pt x="823495" y="197077"/>
                      <a:pt x="922421" y="96814"/>
                    </a:cubicBezTo>
                    <a:cubicBezTo>
                      <a:pt x="1021347" y="-3449"/>
                      <a:pt x="1072147" y="-1444"/>
                      <a:pt x="1122947" y="561"/>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92D304EF-0D69-51AB-60E0-A7DAB1DD4E8B}"/>
                  </a:ext>
                </a:extLst>
              </p:cNvPr>
              <p:cNvSpPr/>
              <p:nvPr/>
            </p:nvSpPr>
            <p:spPr>
              <a:xfrm flipH="1">
                <a:off x="9938084" y="4603523"/>
                <a:ext cx="1122947" cy="778603"/>
              </a:xfrm>
              <a:custGeom>
                <a:avLst/>
                <a:gdLst>
                  <a:gd name="connsiteX0" fmla="*/ 0 w 1122947"/>
                  <a:gd name="connsiteY0" fmla="*/ 778603 h 778603"/>
                  <a:gd name="connsiteX1" fmla="*/ 529389 w 1122947"/>
                  <a:gd name="connsiteY1" fmla="*/ 602140 h 778603"/>
                  <a:gd name="connsiteX2" fmla="*/ 922421 w 1122947"/>
                  <a:gd name="connsiteY2" fmla="*/ 96814 h 778603"/>
                  <a:gd name="connsiteX3" fmla="*/ 1122947 w 1122947"/>
                  <a:gd name="connsiteY3" fmla="*/ 561 h 778603"/>
                </a:gdLst>
                <a:ahLst/>
                <a:cxnLst>
                  <a:cxn ang="0">
                    <a:pos x="connsiteX0" y="connsiteY0"/>
                  </a:cxn>
                  <a:cxn ang="0">
                    <a:pos x="connsiteX1" y="connsiteY1"/>
                  </a:cxn>
                  <a:cxn ang="0">
                    <a:pos x="connsiteX2" y="connsiteY2"/>
                  </a:cxn>
                  <a:cxn ang="0">
                    <a:pos x="connsiteX3" y="connsiteY3"/>
                  </a:cxn>
                </a:cxnLst>
                <a:rect l="l" t="t" r="r" b="b"/>
                <a:pathLst>
                  <a:path w="1122947" h="778603">
                    <a:moveTo>
                      <a:pt x="0" y="778603"/>
                    </a:moveTo>
                    <a:cubicBezTo>
                      <a:pt x="187826" y="747187"/>
                      <a:pt x="375652" y="715771"/>
                      <a:pt x="529389" y="602140"/>
                    </a:cubicBezTo>
                    <a:cubicBezTo>
                      <a:pt x="683126" y="488509"/>
                      <a:pt x="823495" y="197077"/>
                      <a:pt x="922421" y="96814"/>
                    </a:cubicBezTo>
                    <a:cubicBezTo>
                      <a:pt x="1021347" y="-3449"/>
                      <a:pt x="1072147" y="-1444"/>
                      <a:pt x="1122947" y="561"/>
                    </a:cubicBezTo>
                  </a:path>
                </a:pathLst>
              </a:cu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C1E63723-4EEC-2E20-7249-27E11B9D32C0}"/>
                </a:ext>
              </a:extLst>
            </p:cNvPr>
            <p:cNvSpPr txBox="1"/>
            <p:nvPr/>
          </p:nvSpPr>
          <p:spPr>
            <a:xfrm>
              <a:off x="8265737" y="3387209"/>
              <a:ext cx="2050561" cy="369332"/>
            </a:xfrm>
            <a:prstGeom prst="rect">
              <a:avLst/>
            </a:prstGeom>
            <a:noFill/>
          </p:spPr>
          <p:txBody>
            <a:bodyPr wrap="none" rtlCol="0">
              <a:spAutoFit/>
            </a:bodyPr>
            <a:lstStyle/>
            <a:p>
              <a:r>
                <a:rPr lang="en-US" dirty="0">
                  <a:solidFill>
                    <a:srgbClr val="FF0000"/>
                  </a:solidFill>
                </a:rPr>
                <a:t>e ~ Normal(0, SD)</a:t>
              </a:r>
            </a:p>
          </p:txBody>
        </p:sp>
      </p:grpSp>
      <p:sp>
        <p:nvSpPr>
          <p:cNvPr id="41" name="TextBox 40">
            <a:extLst>
              <a:ext uri="{FF2B5EF4-FFF2-40B4-BE49-F238E27FC236}">
                <a16:creationId xmlns:a16="http://schemas.microsoft.com/office/drawing/2014/main" id="{2744FBC9-3E9D-4893-8D75-E18D04B265DE}"/>
              </a:ext>
            </a:extLst>
          </p:cNvPr>
          <p:cNvSpPr txBox="1"/>
          <p:nvPr/>
        </p:nvSpPr>
        <p:spPr>
          <a:xfrm>
            <a:off x="1333500" y="5548940"/>
            <a:ext cx="10250906" cy="646331"/>
          </a:xfrm>
          <a:prstGeom prst="rect">
            <a:avLst/>
          </a:prstGeom>
          <a:noFill/>
        </p:spPr>
        <p:txBody>
          <a:bodyPr wrap="square" rtlCol="0">
            <a:spAutoFit/>
          </a:bodyPr>
          <a:lstStyle/>
          <a:p>
            <a:r>
              <a:rPr lang="en-US" b="1" dirty="0"/>
              <a:t>Statistical models </a:t>
            </a:r>
            <a:r>
              <a:rPr lang="en-US" dirty="0"/>
              <a:t>are functions (“smoothers”) that we fit to the data, together with density functions describing the residuals.</a:t>
            </a:r>
          </a:p>
        </p:txBody>
      </p:sp>
    </p:spTree>
    <p:extLst>
      <p:ext uri="{BB962C8B-B14F-4D97-AF65-F5344CB8AC3E}">
        <p14:creationId xmlns:p14="http://schemas.microsoft.com/office/powerpoint/2010/main" val="117043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7">
            <a:extLst>
              <a:ext uri="{FF2B5EF4-FFF2-40B4-BE49-F238E27FC236}">
                <a16:creationId xmlns:a16="http://schemas.microsoft.com/office/drawing/2014/main" id="{6F4B7FAA-EB65-B4E8-E272-BE1514B291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57450" y="2116984"/>
            <a:ext cx="9731004" cy="446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t>How can species coexist? Thanks to </a:t>
            </a:r>
            <a:r>
              <a:rPr lang="en-US" b="1" dirty="0"/>
              <a:t>heterogeneity of environment and niche differences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6" name="Group 31">
            <a:extLst>
              <a:ext uri="{FF2B5EF4-FFF2-40B4-BE49-F238E27FC236}">
                <a16:creationId xmlns:a16="http://schemas.microsoft.com/office/drawing/2014/main" id="{C732B6FD-6A3C-6EB4-5B08-2F73018D2286}"/>
              </a:ext>
            </a:extLst>
          </p:cNvPr>
          <p:cNvGrpSpPr>
            <a:grpSpLocks/>
          </p:cNvGrpSpPr>
          <p:nvPr/>
        </p:nvGrpSpPr>
        <p:grpSpPr bwMode="auto">
          <a:xfrm>
            <a:off x="5534025" y="1128006"/>
            <a:ext cx="4038601" cy="2417763"/>
            <a:chOff x="192" y="768"/>
            <a:chExt cx="2544" cy="1523"/>
          </a:xfrm>
        </p:grpSpPr>
        <p:pic>
          <p:nvPicPr>
            <p:cNvPr id="8" name="Picture 32">
              <a:extLst>
                <a:ext uri="{FF2B5EF4-FFF2-40B4-BE49-F238E27FC236}">
                  <a16:creationId xmlns:a16="http://schemas.microsoft.com/office/drawing/2014/main" id="{E49EE493-AAC1-A73A-45CC-97CF2A526384}"/>
                </a:ext>
              </a:extLst>
            </p:cNvPr>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b="13097"/>
            <a:stretch>
              <a:fillRect/>
            </a:stretch>
          </p:blipFill>
          <p:spPr bwMode="auto">
            <a:xfrm>
              <a:off x="192" y="768"/>
              <a:ext cx="2304" cy="1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33">
              <a:extLst>
                <a:ext uri="{FF2B5EF4-FFF2-40B4-BE49-F238E27FC236}">
                  <a16:creationId xmlns:a16="http://schemas.microsoft.com/office/drawing/2014/main" id="{3BE4CD54-4F7F-FFC9-1AA6-4BD0119B9EF9}"/>
                </a:ext>
              </a:extLst>
            </p:cNvPr>
            <p:cNvSpPr>
              <a:spLocks noChangeArrowheads="1"/>
            </p:cNvSpPr>
            <p:nvPr/>
          </p:nvSpPr>
          <p:spPr bwMode="auto">
            <a:xfrm>
              <a:off x="313" y="2117"/>
              <a:ext cx="2153" cy="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34">
              <a:extLst>
                <a:ext uri="{FF2B5EF4-FFF2-40B4-BE49-F238E27FC236}">
                  <a16:creationId xmlns:a16="http://schemas.microsoft.com/office/drawing/2014/main" id="{78D831B0-48FB-CCC8-61A8-EB9E29792EF3}"/>
                </a:ext>
              </a:extLst>
            </p:cNvPr>
            <p:cNvSpPr>
              <a:spLocks noChangeShapeType="1"/>
            </p:cNvSpPr>
            <p:nvPr/>
          </p:nvSpPr>
          <p:spPr bwMode="auto">
            <a:xfrm>
              <a:off x="432" y="2064"/>
              <a:ext cx="2304"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35">
              <a:extLst>
                <a:ext uri="{FF2B5EF4-FFF2-40B4-BE49-F238E27FC236}">
                  <a16:creationId xmlns:a16="http://schemas.microsoft.com/office/drawing/2014/main" id="{94D22A48-7194-68F6-8A76-E142477FE868}"/>
                </a:ext>
              </a:extLst>
            </p:cNvPr>
            <p:cNvSpPr txBox="1">
              <a:spLocks noChangeArrowheads="1"/>
            </p:cNvSpPr>
            <p:nvPr/>
          </p:nvSpPr>
          <p:spPr bwMode="auto">
            <a:xfrm>
              <a:off x="1042" y="2097"/>
              <a:ext cx="1029" cy="19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dirty="0" err="1">
                  <a:latin typeface="Tahoma" panose="020B0604030504040204" pitchFamily="34" charset="0"/>
                </a:rPr>
                <a:t>Humididy</a:t>
              </a:r>
              <a:r>
                <a:rPr lang="en-US" altLang="en-US" sz="1400" dirty="0">
                  <a:latin typeface="Tahoma" panose="020B0604030504040204" pitchFamily="34" charset="0"/>
                </a:rPr>
                <a:t> gradient</a:t>
              </a:r>
              <a:endParaRPr lang="cs-CZ" altLang="en-US" sz="1400" dirty="0">
                <a:latin typeface="Tahoma" panose="020B0604030504040204" pitchFamily="34" charset="0"/>
              </a:endParaRPr>
            </a:p>
          </p:txBody>
        </p:sp>
      </p:grpSp>
      <p:sp>
        <p:nvSpPr>
          <p:cNvPr id="15" name="Rectangle 18">
            <a:extLst>
              <a:ext uri="{FF2B5EF4-FFF2-40B4-BE49-F238E27FC236}">
                <a16:creationId xmlns:a16="http://schemas.microsoft.com/office/drawing/2014/main" id="{31C8A986-236A-E1A8-7BD2-BCAAC017CAA1}"/>
              </a:ext>
            </a:extLst>
          </p:cNvPr>
          <p:cNvSpPr>
            <a:spLocks noChangeArrowheads="1"/>
          </p:cNvSpPr>
          <p:nvPr/>
        </p:nvSpPr>
        <p:spPr bwMode="auto">
          <a:xfrm>
            <a:off x="3044454" y="6044682"/>
            <a:ext cx="9144000" cy="533400"/>
          </a:xfrm>
          <a:prstGeom prst="rect">
            <a:avLst/>
          </a:prstGeom>
          <a:solidFill>
            <a:srgbClr val="00CCFF">
              <a:alpha val="49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 name="Picture 19">
            <a:extLst>
              <a:ext uri="{FF2B5EF4-FFF2-40B4-BE49-F238E27FC236}">
                <a16:creationId xmlns:a16="http://schemas.microsoft.com/office/drawing/2014/main" id="{AABDA7C4-AD19-17F0-ADD8-6CAC9B43365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3500" y="1247964"/>
            <a:ext cx="3657395" cy="274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07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par>
                                <p:cTn id="8" presetID="10" presetClass="exit" presetSubtype="0" fill="hold" nodeType="withEffect">
                                  <p:stCondLst>
                                    <p:cond delay="0"/>
                                  </p:stCondLst>
                                  <p:childTnLst>
                                    <p:animEffect transition="out" filter="fade">
                                      <p:cBhvr>
                                        <p:cTn id="9" dur="1000"/>
                                        <p:tgtEl>
                                          <p:spTgt spid="16"/>
                                        </p:tgtEl>
                                      </p:cBhvr>
                                    </p:animEffect>
                                    <p:set>
                                      <p:cBhvr>
                                        <p:cTn id="10"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b="1" u="sng" dirty="0"/>
              <a:t>But,</a:t>
            </a:r>
            <a:r>
              <a:rPr lang="en-US" dirty="0"/>
              <a:t> there is the </a:t>
            </a:r>
            <a:r>
              <a:rPr lang="en-US" b="1" dirty="0"/>
              <a:t>paradox of the plankton</a:t>
            </a:r>
            <a:r>
              <a:rPr lang="en-US" dirty="0"/>
              <a:t>, tropical forests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Hutchinson (1961)</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113">
            <a:extLst>
              <a:ext uri="{FF2B5EF4-FFF2-40B4-BE49-F238E27FC236}">
                <a16:creationId xmlns:a16="http://schemas.microsoft.com/office/drawing/2014/main" id="{BA357926-91DE-68C9-ED6D-BB307F6C888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790437"/>
            <a:ext cx="371475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14">
            <a:extLst>
              <a:ext uri="{FF2B5EF4-FFF2-40B4-BE49-F238E27FC236}">
                <a16:creationId xmlns:a16="http://schemas.microsoft.com/office/drawing/2014/main" id="{6E17F8CD-9668-278F-0670-3E911B34D6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48275" y="1790437"/>
            <a:ext cx="40386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B81FFE45-D13B-C712-9EAA-54D2883354A7}"/>
              </a:ext>
            </a:extLst>
          </p:cNvPr>
          <p:cNvSpPr txBox="1"/>
          <p:nvPr/>
        </p:nvSpPr>
        <p:spPr>
          <a:xfrm>
            <a:off x="1250505" y="4872602"/>
            <a:ext cx="10417324" cy="369332"/>
          </a:xfrm>
          <a:prstGeom prst="rect">
            <a:avLst/>
          </a:prstGeom>
          <a:noFill/>
        </p:spPr>
        <p:txBody>
          <a:bodyPr wrap="square" rtlCol="0">
            <a:spAutoFit/>
          </a:bodyPr>
          <a:lstStyle/>
          <a:p>
            <a:r>
              <a:rPr lang="en-US" dirty="0"/>
              <a:t>Many species with similar niches coexist in homogeneous environments. How is that possible?</a:t>
            </a:r>
          </a:p>
        </p:txBody>
      </p:sp>
    </p:spTree>
    <p:extLst>
      <p:ext uri="{BB962C8B-B14F-4D97-AF65-F5344CB8AC3E}">
        <p14:creationId xmlns:p14="http://schemas.microsoft.com/office/powerpoint/2010/main" val="11242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Paradox of the plankton, tropical forests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2" y="5995724"/>
            <a:ext cx="8468357"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Kimura (1983)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neutral theory of molecular evolution</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Hubbell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Unified Neutral Theory of Biodiversity and Biogeography</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59671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 name="Picture 111">
            <a:extLst>
              <a:ext uri="{FF2B5EF4-FFF2-40B4-BE49-F238E27FC236}">
                <a16:creationId xmlns:a16="http://schemas.microsoft.com/office/drawing/2014/main" id="{D5BC137C-7E0F-E224-08CD-81A908DDC260}"/>
              </a:ext>
            </a:extLst>
          </p:cNvPr>
          <p:cNvPicPr>
            <a:picLocks noChangeAspect="1" noChangeArrowheads="1"/>
          </p:cNvPicPr>
          <p:nvPr/>
        </p:nvPicPr>
        <p:blipFill>
          <a:blip r:embed="rId3">
            <a:lum bright="-6000" contrast="24000"/>
            <a:extLst>
              <a:ext uri="{28A0092B-C50C-407E-A947-70E740481C1C}">
                <a14:useLocalDpi xmlns:a14="http://schemas.microsoft.com/office/drawing/2010/main"/>
              </a:ext>
            </a:extLst>
          </a:blip>
          <a:srcRect/>
          <a:stretch>
            <a:fillRect/>
          </a:stretch>
        </p:blipFill>
        <p:spPr bwMode="auto">
          <a:xfrm>
            <a:off x="3667125" y="1108710"/>
            <a:ext cx="3000375" cy="4640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Image">
            <a:extLst>
              <a:ext uri="{FF2B5EF4-FFF2-40B4-BE49-F238E27FC236}">
                <a16:creationId xmlns:a16="http://schemas.microsoft.com/office/drawing/2014/main" id="{8D3E65CE-17F5-FFBE-983C-611E1DE1BDE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1108710"/>
            <a:ext cx="2057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35331F-60C0-D9CA-CAF6-02810742C254}"/>
              </a:ext>
            </a:extLst>
          </p:cNvPr>
          <p:cNvSpPr txBox="1"/>
          <p:nvPr/>
        </p:nvSpPr>
        <p:spPr>
          <a:xfrm>
            <a:off x="1252537" y="3212398"/>
            <a:ext cx="2276475" cy="615553"/>
          </a:xfrm>
          <a:prstGeom prst="rect">
            <a:avLst/>
          </a:prstGeom>
          <a:noFill/>
        </p:spPr>
        <p:txBody>
          <a:bodyPr wrap="square">
            <a:spAutoFit/>
          </a:bodyPr>
          <a:lstStyle/>
          <a:p>
            <a:pPr marL="0" marR="0" lvl="0" indent="0" rtl="0" hangingPunct="0">
              <a:lnSpc>
                <a:spcPct val="100000"/>
              </a:lnSpc>
              <a:spcBef>
                <a:spcPts val="0"/>
              </a:spcBef>
              <a:spcAft>
                <a:spcPts val="0"/>
              </a:spcAft>
              <a:buNone/>
              <a:tabLst/>
              <a:defRPr sz="1600"/>
            </a:pP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Stephen P. Hubbell</a:t>
            </a:r>
          </a:p>
          <a:p>
            <a:pPr marL="0" marR="0" lvl="0" indent="0" algn="ctr" rtl="0" hangingPunct="0">
              <a:lnSpc>
                <a:spcPct val="100000"/>
              </a:lnSpc>
              <a:spcBef>
                <a:spcPts val="0"/>
              </a:spcBef>
              <a:spcAft>
                <a:spcPts val="0"/>
              </a:spcAft>
              <a:buNone/>
              <a:tabLst/>
              <a:defRPr sz="1600"/>
            </a:pPr>
            <a:r>
              <a:rPr lang="en-US" dirty="0">
                <a:solidFill>
                  <a:srgbClr val="23373B"/>
                </a:solidFill>
                <a:latin typeface="Arial" panose="020B0604020202020204" pitchFamily="34" charset="0"/>
                <a:ea typeface="Droid Sans Fallback" pitchFamily="2"/>
                <a:cs typeface="Arial" panose="020B0604020202020204" pitchFamily="34" charset="0"/>
              </a:rPr>
              <a:t>UCLA</a:t>
            </a: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nvGrpSpPr>
          <p:cNvPr id="6" name="Group 5">
            <a:extLst>
              <a:ext uri="{FF2B5EF4-FFF2-40B4-BE49-F238E27FC236}">
                <a16:creationId xmlns:a16="http://schemas.microsoft.com/office/drawing/2014/main" id="{05DEAA86-E0AF-5A0E-1A4C-4D539064C277}"/>
              </a:ext>
            </a:extLst>
          </p:cNvPr>
          <p:cNvGrpSpPr/>
          <p:nvPr/>
        </p:nvGrpSpPr>
        <p:grpSpPr>
          <a:xfrm>
            <a:off x="6877050" y="1108709"/>
            <a:ext cx="4802981" cy="4634865"/>
            <a:chOff x="6877050" y="1108709"/>
            <a:chExt cx="4802981" cy="4634865"/>
          </a:xfrm>
        </p:grpSpPr>
        <p:pic>
          <p:nvPicPr>
            <p:cNvPr id="3074" name="Picture 2">
              <a:extLst>
                <a:ext uri="{FF2B5EF4-FFF2-40B4-BE49-F238E27FC236}">
                  <a16:creationId xmlns:a16="http://schemas.microsoft.com/office/drawing/2014/main" id="{606102F0-C62E-3C28-BBF5-CE566372178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77050" y="1108709"/>
              <a:ext cx="3089910" cy="46348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EEE389-A87E-8605-1DC0-CDC91FBA75D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176510" y="1120707"/>
              <a:ext cx="1333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E0DB519-49A8-BD1F-A25B-833A88C998A5}"/>
                </a:ext>
              </a:extLst>
            </p:cNvPr>
            <p:cNvSpPr txBox="1"/>
            <p:nvPr/>
          </p:nvSpPr>
          <p:spPr>
            <a:xfrm>
              <a:off x="10036968" y="3039642"/>
              <a:ext cx="1643063" cy="646331"/>
            </a:xfrm>
            <a:prstGeom prst="rect">
              <a:avLst/>
            </a:prstGeom>
            <a:noFill/>
          </p:spPr>
          <p:txBody>
            <a:bodyPr wrap="square">
              <a:spAutoFit/>
            </a:bodyPr>
            <a:lstStyle/>
            <a:p>
              <a:pPr marL="0" marR="0" lvl="0" indent="0" rtl="0" hangingPunct="0">
                <a:lnSpc>
                  <a:spcPct val="100000"/>
                </a:lnSpc>
                <a:spcBef>
                  <a:spcPts val="0"/>
                </a:spcBef>
                <a:spcAft>
                  <a:spcPts val="0"/>
                </a:spcAft>
                <a:buNone/>
                <a:tabLst/>
                <a:defRPr sz="1600"/>
              </a:pPr>
              <a:r>
                <a:rPr lang="en-US" sz="18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Motoo</a:t>
              </a:r>
              <a:r>
                <a:rPr lang="en-US" sz="18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Kimura</a:t>
              </a:r>
            </a:p>
            <a:p>
              <a:pPr marL="0" marR="0" lvl="0" indent="0" rtl="0" hangingPunct="0">
                <a:lnSpc>
                  <a:spcPct val="100000"/>
                </a:lnSpc>
                <a:spcBef>
                  <a:spcPts val="0"/>
                </a:spcBef>
                <a:spcAft>
                  <a:spcPts val="0"/>
                </a:spcAft>
                <a:buNone/>
                <a:tabLst/>
                <a:defRPr sz="1600"/>
              </a:pP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spTree>
    <p:extLst>
      <p:ext uri="{BB962C8B-B14F-4D97-AF65-F5344CB8AC3E}">
        <p14:creationId xmlns:p14="http://schemas.microsoft.com/office/powerpoint/2010/main" val="209654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22" name="Group 113">
            <a:extLst>
              <a:ext uri="{FF2B5EF4-FFF2-40B4-BE49-F238E27FC236}">
                <a16:creationId xmlns:a16="http://schemas.microsoft.com/office/drawing/2014/main" id="{1B76236B-5114-0202-A07C-C84B025A954D}"/>
              </a:ext>
            </a:extLst>
          </p:cNvPr>
          <p:cNvGrpSpPr>
            <a:grpSpLocks/>
          </p:cNvGrpSpPr>
          <p:nvPr/>
        </p:nvGrpSpPr>
        <p:grpSpPr bwMode="auto">
          <a:xfrm>
            <a:off x="5513072" y="2587625"/>
            <a:ext cx="4398962" cy="3600450"/>
            <a:chOff x="2425" y="1888"/>
            <a:chExt cx="2771" cy="2268"/>
          </a:xfrm>
        </p:grpSpPr>
        <p:sp>
          <p:nvSpPr>
            <p:cNvPr id="123" name="Rectangle 114">
              <a:extLst>
                <a:ext uri="{FF2B5EF4-FFF2-40B4-BE49-F238E27FC236}">
                  <a16:creationId xmlns:a16="http://schemas.microsoft.com/office/drawing/2014/main" id="{5DDD3377-EF6E-2A87-BE70-48F6F59ED735}"/>
                </a:ext>
              </a:extLst>
            </p:cNvPr>
            <p:cNvSpPr>
              <a:spLocks noChangeArrowheads="1"/>
            </p:cNvSpPr>
            <p:nvPr/>
          </p:nvSpPr>
          <p:spPr bwMode="auto">
            <a:xfrm>
              <a:off x="2425"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Rectangle 115">
              <a:extLst>
                <a:ext uri="{FF2B5EF4-FFF2-40B4-BE49-F238E27FC236}">
                  <a16:creationId xmlns:a16="http://schemas.microsoft.com/office/drawing/2014/main" id="{D24C0B83-DBF8-076C-0E6F-2237CCBA57AB}"/>
                </a:ext>
              </a:extLst>
            </p:cNvPr>
            <p:cNvSpPr>
              <a:spLocks noChangeArrowheads="1"/>
            </p:cNvSpPr>
            <p:nvPr/>
          </p:nvSpPr>
          <p:spPr bwMode="auto">
            <a:xfrm>
              <a:off x="2698"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Rectangle 116">
              <a:extLst>
                <a:ext uri="{FF2B5EF4-FFF2-40B4-BE49-F238E27FC236}">
                  <a16:creationId xmlns:a16="http://schemas.microsoft.com/office/drawing/2014/main" id="{F6445E50-BE1C-23D7-A0CF-0F39C682496B}"/>
                </a:ext>
              </a:extLst>
            </p:cNvPr>
            <p:cNvSpPr>
              <a:spLocks noChangeArrowheads="1"/>
            </p:cNvSpPr>
            <p:nvPr/>
          </p:nvSpPr>
          <p:spPr bwMode="auto">
            <a:xfrm>
              <a:off x="2971"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117">
              <a:extLst>
                <a:ext uri="{FF2B5EF4-FFF2-40B4-BE49-F238E27FC236}">
                  <a16:creationId xmlns:a16="http://schemas.microsoft.com/office/drawing/2014/main" id="{D1A33521-2D26-18ED-83DA-B111829B9CB1}"/>
                </a:ext>
              </a:extLst>
            </p:cNvPr>
            <p:cNvSpPr>
              <a:spLocks noChangeArrowheads="1"/>
            </p:cNvSpPr>
            <p:nvPr/>
          </p:nvSpPr>
          <p:spPr bwMode="auto">
            <a:xfrm>
              <a:off x="3244"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Rectangle 118">
              <a:extLst>
                <a:ext uri="{FF2B5EF4-FFF2-40B4-BE49-F238E27FC236}">
                  <a16:creationId xmlns:a16="http://schemas.microsoft.com/office/drawing/2014/main" id="{1FC49B38-E92F-F897-7990-B943519C34E6}"/>
                </a:ext>
              </a:extLst>
            </p:cNvPr>
            <p:cNvSpPr>
              <a:spLocks noChangeArrowheads="1"/>
            </p:cNvSpPr>
            <p:nvPr/>
          </p:nvSpPr>
          <p:spPr bwMode="auto">
            <a:xfrm>
              <a:off x="2425"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119">
              <a:extLst>
                <a:ext uri="{FF2B5EF4-FFF2-40B4-BE49-F238E27FC236}">
                  <a16:creationId xmlns:a16="http://schemas.microsoft.com/office/drawing/2014/main" id="{4BBFEA38-3105-CCEF-AD6E-F71125FCCB5A}"/>
                </a:ext>
              </a:extLst>
            </p:cNvPr>
            <p:cNvSpPr>
              <a:spLocks noChangeArrowheads="1"/>
            </p:cNvSpPr>
            <p:nvPr/>
          </p:nvSpPr>
          <p:spPr bwMode="auto">
            <a:xfrm>
              <a:off x="2698"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Rectangle 120">
              <a:extLst>
                <a:ext uri="{FF2B5EF4-FFF2-40B4-BE49-F238E27FC236}">
                  <a16:creationId xmlns:a16="http://schemas.microsoft.com/office/drawing/2014/main" id="{5682D238-B781-594C-CE5C-7DEF1C02E449}"/>
                </a:ext>
              </a:extLst>
            </p:cNvPr>
            <p:cNvSpPr>
              <a:spLocks noChangeArrowheads="1"/>
            </p:cNvSpPr>
            <p:nvPr/>
          </p:nvSpPr>
          <p:spPr bwMode="auto">
            <a:xfrm>
              <a:off x="2971"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Rectangle 121">
              <a:extLst>
                <a:ext uri="{FF2B5EF4-FFF2-40B4-BE49-F238E27FC236}">
                  <a16:creationId xmlns:a16="http://schemas.microsoft.com/office/drawing/2014/main" id="{C16626BA-2238-720C-F708-65FF2CAAA8F4}"/>
                </a:ext>
              </a:extLst>
            </p:cNvPr>
            <p:cNvSpPr>
              <a:spLocks noChangeArrowheads="1"/>
            </p:cNvSpPr>
            <p:nvPr/>
          </p:nvSpPr>
          <p:spPr bwMode="auto">
            <a:xfrm>
              <a:off x="3244"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Rectangle 122">
              <a:extLst>
                <a:ext uri="{FF2B5EF4-FFF2-40B4-BE49-F238E27FC236}">
                  <a16:creationId xmlns:a16="http://schemas.microsoft.com/office/drawing/2014/main" id="{C1C3EB3E-7CB7-5AE9-EB85-A13791DD6611}"/>
                </a:ext>
              </a:extLst>
            </p:cNvPr>
            <p:cNvSpPr>
              <a:spLocks noChangeArrowheads="1"/>
            </p:cNvSpPr>
            <p:nvPr/>
          </p:nvSpPr>
          <p:spPr bwMode="auto">
            <a:xfrm>
              <a:off x="2425"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Rectangle 123">
              <a:extLst>
                <a:ext uri="{FF2B5EF4-FFF2-40B4-BE49-F238E27FC236}">
                  <a16:creationId xmlns:a16="http://schemas.microsoft.com/office/drawing/2014/main" id="{61F814E3-D415-CEF2-67E6-3D516A610E46}"/>
                </a:ext>
              </a:extLst>
            </p:cNvPr>
            <p:cNvSpPr>
              <a:spLocks noChangeArrowheads="1"/>
            </p:cNvSpPr>
            <p:nvPr/>
          </p:nvSpPr>
          <p:spPr bwMode="auto">
            <a:xfrm>
              <a:off x="2698"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Rectangle 124">
              <a:extLst>
                <a:ext uri="{FF2B5EF4-FFF2-40B4-BE49-F238E27FC236}">
                  <a16:creationId xmlns:a16="http://schemas.microsoft.com/office/drawing/2014/main" id="{86BD406D-8B70-B990-1EE7-2F602C78810F}"/>
                </a:ext>
              </a:extLst>
            </p:cNvPr>
            <p:cNvSpPr>
              <a:spLocks noChangeArrowheads="1"/>
            </p:cNvSpPr>
            <p:nvPr/>
          </p:nvSpPr>
          <p:spPr bwMode="auto">
            <a:xfrm>
              <a:off x="2971"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Rectangle 125">
              <a:extLst>
                <a:ext uri="{FF2B5EF4-FFF2-40B4-BE49-F238E27FC236}">
                  <a16:creationId xmlns:a16="http://schemas.microsoft.com/office/drawing/2014/main" id="{672F1BE3-98D7-1687-F363-63D3EE1A2DFA}"/>
                </a:ext>
              </a:extLst>
            </p:cNvPr>
            <p:cNvSpPr>
              <a:spLocks noChangeArrowheads="1"/>
            </p:cNvSpPr>
            <p:nvPr/>
          </p:nvSpPr>
          <p:spPr bwMode="auto">
            <a:xfrm>
              <a:off x="3244"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Rectangle 126">
              <a:extLst>
                <a:ext uri="{FF2B5EF4-FFF2-40B4-BE49-F238E27FC236}">
                  <a16:creationId xmlns:a16="http://schemas.microsoft.com/office/drawing/2014/main" id="{C53E8972-7D99-B2A4-B50B-E85ED581C5E2}"/>
                </a:ext>
              </a:extLst>
            </p:cNvPr>
            <p:cNvSpPr>
              <a:spLocks noChangeArrowheads="1"/>
            </p:cNvSpPr>
            <p:nvPr/>
          </p:nvSpPr>
          <p:spPr bwMode="auto">
            <a:xfrm>
              <a:off x="2425"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Rectangle 127">
              <a:extLst>
                <a:ext uri="{FF2B5EF4-FFF2-40B4-BE49-F238E27FC236}">
                  <a16:creationId xmlns:a16="http://schemas.microsoft.com/office/drawing/2014/main" id="{2547FBA5-1A73-851E-B898-4F6410584AE3}"/>
                </a:ext>
              </a:extLst>
            </p:cNvPr>
            <p:cNvSpPr>
              <a:spLocks noChangeArrowheads="1"/>
            </p:cNvSpPr>
            <p:nvPr/>
          </p:nvSpPr>
          <p:spPr bwMode="auto">
            <a:xfrm>
              <a:off x="2698"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Rectangle 128">
              <a:extLst>
                <a:ext uri="{FF2B5EF4-FFF2-40B4-BE49-F238E27FC236}">
                  <a16:creationId xmlns:a16="http://schemas.microsoft.com/office/drawing/2014/main" id="{DF7D46BB-049D-0E5C-B38C-B63BE03FE28D}"/>
                </a:ext>
              </a:extLst>
            </p:cNvPr>
            <p:cNvSpPr>
              <a:spLocks noChangeArrowheads="1"/>
            </p:cNvSpPr>
            <p:nvPr/>
          </p:nvSpPr>
          <p:spPr bwMode="auto">
            <a:xfrm>
              <a:off x="2971"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Rectangle 129">
              <a:extLst>
                <a:ext uri="{FF2B5EF4-FFF2-40B4-BE49-F238E27FC236}">
                  <a16:creationId xmlns:a16="http://schemas.microsoft.com/office/drawing/2014/main" id="{E1922631-1729-F4F4-F449-A6145A2037E5}"/>
                </a:ext>
              </a:extLst>
            </p:cNvPr>
            <p:cNvSpPr>
              <a:spLocks noChangeArrowheads="1"/>
            </p:cNvSpPr>
            <p:nvPr/>
          </p:nvSpPr>
          <p:spPr bwMode="auto">
            <a:xfrm>
              <a:off x="3244"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130">
              <a:extLst>
                <a:ext uri="{FF2B5EF4-FFF2-40B4-BE49-F238E27FC236}">
                  <a16:creationId xmlns:a16="http://schemas.microsoft.com/office/drawing/2014/main" id="{E65C0824-47AF-8881-9416-B449F291DC06}"/>
                </a:ext>
              </a:extLst>
            </p:cNvPr>
            <p:cNvSpPr>
              <a:spLocks noChangeArrowheads="1"/>
            </p:cNvSpPr>
            <p:nvPr/>
          </p:nvSpPr>
          <p:spPr bwMode="auto">
            <a:xfrm>
              <a:off x="2744"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131">
              <a:extLst>
                <a:ext uri="{FF2B5EF4-FFF2-40B4-BE49-F238E27FC236}">
                  <a16:creationId xmlns:a16="http://schemas.microsoft.com/office/drawing/2014/main" id="{725FFAA9-B6FA-3803-C825-59A842BB8962}"/>
                </a:ext>
              </a:extLst>
            </p:cNvPr>
            <p:cNvSpPr>
              <a:spLocks noChangeArrowheads="1"/>
            </p:cNvSpPr>
            <p:nvPr/>
          </p:nvSpPr>
          <p:spPr bwMode="auto">
            <a:xfrm>
              <a:off x="2471" y="193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132">
              <a:extLst>
                <a:ext uri="{FF2B5EF4-FFF2-40B4-BE49-F238E27FC236}">
                  <a16:creationId xmlns:a16="http://schemas.microsoft.com/office/drawing/2014/main" id="{A197CE41-6626-12F9-C42C-C042A9B4B5CA}"/>
                </a:ext>
              </a:extLst>
            </p:cNvPr>
            <p:cNvSpPr>
              <a:spLocks noChangeArrowheads="1"/>
            </p:cNvSpPr>
            <p:nvPr/>
          </p:nvSpPr>
          <p:spPr bwMode="auto">
            <a:xfrm>
              <a:off x="2744"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Oval 133">
              <a:extLst>
                <a:ext uri="{FF2B5EF4-FFF2-40B4-BE49-F238E27FC236}">
                  <a16:creationId xmlns:a16="http://schemas.microsoft.com/office/drawing/2014/main" id="{76B8727A-A4C2-0CF1-9C5A-25D5CC489768}"/>
                </a:ext>
              </a:extLst>
            </p:cNvPr>
            <p:cNvSpPr>
              <a:spLocks noChangeArrowheads="1"/>
            </p:cNvSpPr>
            <p:nvPr/>
          </p:nvSpPr>
          <p:spPr bwMode="auto">
            <a:xfrm>
              <a:off x="3016" y="220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Oval 134">
              <a:extLst>
                <a:ext uri="{FF2B5EF4-FFF2-40B4-BE49-F238E27FC236}">
                  <a16:creationId xmlns:a16="http://schemas.microsoft.com/office/drawing/2014/main" id="{1EC1FC18-FE0E-819F-2D2F-8AA7AA4D1970}"/>
                </a:ext>
              </a:extLst>
            </p:cNvPr>
            <p:cNvSpPr>
              <a:spLocks noChangeArrowheads="1"/>
            </p:cNvSpPr>
            <p:nvPr/>
          </p:nvSpPr>
          <p:spPr bwMode="auto">
            <a:xfrm>
              <a:off x="3016"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Oval 135">
              <a:extLst>
                <a:ext uri="{FF2B5EF4-FFF2-40B4-BE49-F238E27FC236}">
                  <a16:creationId xmlns:a16="http://schemas.microsoft.com/office/drawing/2014/main" id="{8B8CD4BF-0649-A0F8-8CC2-0052535E76FB}"/>
                </a:ext>
              </a:extLst>
            </p:cNvPr>
            <p:cNvSpPr>
              <a:spLocks noChangeArrowheads="1"/>
            </p:cNvSpPr>
            <p:nvPr/>
          </p:nvSpPr>
          <p:spPr bwMode="auto">
            <a:xfrm>
              <a:off x="3016"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Oval 136">
              <a:extLst>
                <a:ext uri="{FF2B5EF4-FFF2-40B4-BE49-F238E27FC236}">
                  <a16:creationId xmlns:a16="http://schemas.microsoft.com/office/drawing/2014/main" id="{C21C29A3-75EC-9D24-5FF8-DD561C456D21}"/>
                </a:ext>
              </a:extLst>
            </p:cNvPr>
            <p:cNvSpPr>
              <a:spLocks noChangeArrowheads="1"/>
            </p:cNvSpPr>
            <p:nvPr/>
          </p:nvSpPr>
          <p:spPr bwMode="auto">
            <a:xfrm>
              <a:off x="3288" y="275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Oval 137">
              <a:extLst>
                <a:ext uri="{FF2B5EF4-FFF2-40B4-BE49-F238E27FC236}">
                  <a16:creationId xmlns:a16="http://schemas.microsoft.com/office/drawing/2014/main" id="{1DED35E9-E8BA-E39E-2AE4-3B5208E35937}"/>
                </a:ext>
              </a:extLst>
            </p:cNvPr>
            <p:cNvSpPr>
              <a:spLocks noChangeArrowheads="1"/>
            </p:cNvSpPr>
            <p:nvPr/>
          </p:nvSpPr>
          <p:spPr bwMode="auto">
            <a:xfrm>
              <a:off x="2471"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Oval 138">
              <a:extLst>
                <a:ext uri="{FF2B5EF4-FFF2-40B4-BE49-F238E27FC236}">
                  <a16:creationId xmlns:a16="http://schemas.microsoft.com/office/drawing/2014/main" id="{CA29B696-7276-4812-5DA7-F29EEA58027B}"/>
                </a:ext>
              </a:extLst>
            </p:cNvPr>
            <p:cNvSpPr>
              <a:spLocks noChangeArrowheads="1"/>
            </p:cNvSpPr>
            <p:nvPr/>
          </p:nvSpPr>
          <p:spPr bwMode="auto">
            <a:xfrm>
              <a:off x="3288"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Oval 139">
              <a:extLst>
                <a:ext uri="{FF2B5EF4-FFF2-40B4-BE49-F238E27FC236}">
                  <a16:creationId xmlns:a16="http://schemas.microsoft.com/office/drawing/2014/main" id="{090D9D1B-778B-1E48-517B-384F582693D1}"/>
                </a:ext>
              </a:extLst>
            </p:cNvPr>
            <p:cNvSpPr>
              <a:spLocks noChangeArrowheads="1"/>
            </p:cNvSpPr>
            <p:nvPr/>
          </p:nvSpPr>
          <p:spPr bwMode="auto">
            <a:xfrm>
              <a:off x="2744" y="275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Oval 140">
              <a:extLst>
                <a:ext uri="{FF2B5EF4-FFF2-40B4-BE49-F238E27FC236}">
                  <a16:creationId xmlns:a16="http://schemas.microsoft.com/office/drawing/2014/main" id="{427186E0-E628-CE4A-B10F-5CFC1804A930}"/>
                </a:ext>
              </a:extLst>
            </p:cNvPr>
            <p:cNvSpPr>
              <a:spLocks noChangeArrowheads="1"/>
            </p:cNvSpPr>
            <p:nvPr/>
          </p:nvSpPr>
          <p:spPr bwMode="auto">
            <a:xfrm>
              <a:off x="2744" y="247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Oval 141">
              <a:extLst>
                <a:ext uri="{FF2B5EF4-FFF2-40B4-BE49-F238E27FC236}">
                  <a16:creationId xmlns:a16="http://schemas.microsoft.com/office/drawing/2014/main" id="{ED46A17E-448E-0AD2-5831-B7A1E53D691C}"/>
                </a:ext>
              </a:extLst>
            </p:cNvPr>
            <p:cNvSpPr>
              <a:spLocks noChangeArrowheads="1"/>
            </p:cNvSpPr>
            <p:nvPr/>
          </p:nvSpPr>
          <p:spPr bwMode="auto">
            <a:xfrm>
              <a:off x="3288" y="247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Oval 142">
              <a:extLst>
                <a:ext uri="{FF2B5EF4-FFF2-40B4-BE49-F238E27FC236}">
                  <a16:creationId xmlns:a16="http://schemas.microsoft.com/office/drawing/2014/main" id="{1F7A3DAB-7E29-0186-8EC0-B010AB26F7E1}"/>
                </a:ext>
              </a:extLst>
            </p:cNvPr>
            <p:cNvSpPr>
              <a:spLocks noChangeArrowheads="1"/>
            </p:cNvSpPr>
            <p:nvPr/>
          </p:nvSpPr>
          <p:spPr bwMode="auto">
            <a:xfrm>
              <a:off x="3288" y="193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Oval 143">
              <a:extLst>
                <a:ext uri="{FF2B5EF4-FFF2-40B4-BE49-F238E27FC236}">
                  <a16:creationId xmlns:a16="http://schemas.microsoft.com/office/drawing/2014/main" id="{300903C9-CC4B-145F-592E-EE8CAA7B09D2}"/>
                </a:ext>
              </a:extLst>
            </p:cNvPr>
            <p:cNvSpPr>
              <a:spLocks noChangeArrowheads="1"/>
            </p:cNvSpPr>
            <p:nvPr/>
          </p:nvSpPr>
          <p:spPr bwMode="auto">
            <a:xfrm>
              <a:off x="2471"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Oval 144">
              <a:extLst>
                <a:ext uri="{FF2B5EF4-FFF2-40B4-BE49-F238E27FC236}">
                  <a16:creationId xmlns:a16="http://schemas.microsoft.com/office/drawing/2014/main" id="{BA7AA943-7C7E-8B91-1F37-F1D669E29B20}"/>
                </a:ext>
              </a:extLst>
            </p:cNvPr>
            <p:cNvSpPr>
              <a:spLocks noChangeArrowheads="1"/>
            </p:cNvSpPr>
            <p:nvPr/>
          </p:nvSpPr>
          <p:spPr bwMode="auto">
            <a:xfrm>
              <a:off x="2471" y="275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145">
              <a:extLst>
                <a:ext uri="{FF2B5EF4-FFF2-40B4-BE49-F238E27FC236}">
                  <a16:creationId xmlns:a16="http://schemas.microsoft.com/office/drawing/2014/main" id="{E8B51994-A9E3-1F47-85D1-4D1F895A5284}"/>
                </a:ext>
              </a:extLst>
            </p:cNvPr>
            <p:cNvSpPr>
              <a:spLocks noChangeArrowheads="1"/>
            </p:cNvSpPr>
            <p:nvPr/>
          </p:nvSpPr>
          <p:spPr bwMode="auto">
            <a:xfrm>
              <a:off x="3288" y="2206"/>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Rectangle 146">
              <a:extLst>
                <a:ext uri="{FF2B5EF4-FFF2-40B4-BE49-F238E27FC236}">
                  <a16:creationId xmlns:a16="http://schemas.microsoft.com/office/drawing/2014/main" id="{F806E6DF-6826-6B2D-CEEA-46A024644300}"/>
                </a:ext>
              </a:extLst>
            </p:cNvPr>
            <p:cNvSpPr>
              <a:spLocks noChangeArrowheads="1"/>
            </p:cNvSpPr>
            <p:nvPr/>
          </p:nvSpPr>
          <p:spPr bwMode="auto">
            <a:xfrm>
              <a:off x="2924"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Rectangle 147">
              <a:extLst>
                <a:ext uri="{FF2B5EF4-FFF2-40B4-BE49-F238E27FC236}">
                  <a16:creationId xmlns:a16="http://schemas.microsoft.com/office/drawing/2014/main" id="{BA255A12-E840-56FA-E168-6DE02712B46C}"/>
                </a:ext>
              </a:extLst>
            </p:cNvPr>
            <p:cNvSpPr>
              <a:spLocks noChangeArrowheads="1"/>
            </p:cNvSpPr>
            <p:nvPr/>
          </p:nvSpPr>
          <p:spPr bwMode="auto">
            <a:xfrm>
              <a:off x="3197"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Rectangle 148">
              <a:extLst>
                <a:ext uri="{FF2B5EF4-FFF2-40B4-BE49-F238E27FC236}">
                  <a16:creationId xmlns:a16="http://schemas.microsoft.com/office/drawing/2014/main" id="{19B2FB84-D2E3-8464-FF97-7224DD4E6147}"/>
                </a:ext>
              </a:extLst>
            </p:cNvPr>
            <p:cNvSpPr>
              <a:spLocks noChangeArrowheads="1"/>
            </p:cNvSpPr>
            <p:nvPr/>
          </p:nvSpPr>
          <p:spPr bwMode="auto">
            <a:xfrm>
              <a:off x="3470"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Rectangle 149">
              <a:extLst>
                <a:ext uri="{FF2B5EF4-FFF2-40B4-BE49-F238E27FC236}">
                  <a16:creationId xmlns:a16="http://schemas.microsoft.com/office/drawing/2014/main" id="{7876A216-4147-57D7-CA82-1EA542897BE6}"/>
                </a:ext>
              </a:extLst>
            </p:cNvPr>
            <p:cNvSpPr>
              <a:spLocks noChangeArrowheads="1"/>
            </p:cNvSpPr>
            <p:nvPr/>
          </p:nvSpPr>
          <p:spPr bwMode="auto">
            <a:xfrm>
              <a:off x="3743"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Rectangle 150">
              <a:extLst>
                <a:ext uri="{FF2B5EF4-FFF2-40B4-BE49-F238E27FC236}">
                  <a16:creationId xmlns:a16="http://schemas.microsoft.com/office/drawing/2014/main" id="{6A76BFAF-02FB-7431-7A0E-F89958B8993D}"/>
                </a:ext>
              </a:extLst>
            </p:cNvPr>
            <p:cNvSpPr>
              <a:spLocks noChangeArrowheads="1"/>
            </p:cNvSpPr>
            <p:nvPr/>
          </p:nvSpPr>
          <p:spPr bwMode="auto">
            <a:xfrm>
              <a:off x="2924"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Rectangle 151">
              <a:extLst>
                <a:ext uri="{FF2B5EF4-FFF2-40B4-BE49-F238E27FC236}">
                  <a16:creationId xmlns:a16="http://schemas.microsoft.com/office/drawing/2014/main" id="{4EBA610F-2F94-047C-2175-0F9A92EDE7FD}"/>
                </a:ext>
              </a:extLst>
            </p:cNvPr>
            <p:cNvSpPr>
              <a:spLocks noChangeArrowheads="1"/>
            </p:cNvSpPr>
            <p:nvPr/>
          </p:nvSpPr>
          <p:spPr bwMode="auto">
            <a:xfrm>
              <a:off x="3197"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Rectangle 152">
              <a:extLst>
                <a:ext uri="{FF2B5EF4-FFF2-40B4-BE49-F238E27FC236}">
                  <a16:creationId xmlns:a16="http://schemas.microsoft.com/office/drawing/2014/main" id="{EB54D3DA-7F3F-8F0E-0D58-AB62C6036B78}"/>
                </a:ext>
              </a:extLst>
            </p:cNvPr>
            <p:cNvSpPr>
              <a:spLocks noChangeArrowheads="1"/>
            </p:cNvSpPr>
            <p:nvPr/>
          </p:nvSpPr>
          <p:spPr bwMode="auto">
            <a:xfrm>
              <a:off x="3470"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Rectangle 153">
              <a:extLst>
                <a:ext uri="{FF2B5EF4-FFF2-40B4-BE49-F238E27FC236}">
                  <a16:creationId xmlns:a16="http://schemas.microsoft.com/office/drawing/2014/main" id="{5CE1F48B-6378-1E49-700E-AE72119904E7}"/>
                </a:ext>
              </a:extLst>
            </p:cNvPr>
            <p:cNvSpPr>
              <a:spLocks noChangeArrowheads="1"/>
            </p:cNvSpPr>
            <p:nvPr/>
          </p:nvSpPr>
          <p:spPr bwMode="auto">
            <a:xfrm>
              <a:off x="3743"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Rectangle 154">
              <a:extLst>
                <a:ext uri="{FF2B5EF4-FFF2-40B4-BE49-F238E27FC236}">
                  <a16:creationId xmlns:a16="http://schemas.microsoft.com/office/drawing/2014/main" id="{E4353583-F138-5916-B1A1-899EBDFE3FC6}"/>
                </a:ext>
              </a:extLst>
            </p:cNvPr>
            <p:cNvSpPr>
              <a:spLocks noChangeArrowheads="1"/>
            </p:cNvSpPr>
            <p:nvPr/>
          </p:nvSpPr>
          <p:spPr bwMode="auto">
            <a:xfrm>
              <a:off x="2924"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Rectangle 155">
              <a:extLst>
                <a:ext uri="{FF2B5EF4-FFF2-40B4-BE49-F238E27FC236}">
                  <a16:creationId xmlns:a16="http://schemas.microsoft.com/office/drawing/2014/main" id="{ADBF5404-6807-4C3A-EA7B-61B1F50F9A95}"/>
                </a:ext>
              </a:extLst>
            </p:cNvPr>
            <p:cNvSpPr>
              <a:spLocks noChangeArrowheads="1"/>
            </p:cNvSpPr>
            <p:nvPr/>
          </p:nvSpPr>
          <p:spPr bwMode="auto">
            <a:xfrm>
              <a:off x="3197"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Rectangle 156">
              <a:extLst>
                <a:ext uri="{FF2B5EF4-FFF2-40B4-BE49-F238E27FC236}">
                  <a16:creationId xmlns:a16="http://schemas.microsoft.com/office/drawing/2014/main" id="{9AFFD0E1-006A-F72E-D7F0-5FD27AC1E462}"/>
                </a:ext>
              </a:extLst>
            </p:cNvPr>
            <p:cNvSpPr>
              <a:spLocks noChangeArrowheads="1"/>
            </p:cNvSpPr>
            <p:nvPr/>
          </p:nvSpPr>
          <p:spPr bwMode="auto">
            <a:xfrm>
              <a:off x="3470"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Rectangle 157">
              <a:extLst>
                <a:ext uri="{FF2B5EF4-FFF2-40B4-BE49-F238E27FC236}">
                  <a16:creationId xmlns:a16="http://schemas.microsoft.com/office/drawing/2014/main" id="{73759F81-5326-0558-B323-B8B0AEBC146B}"/>
                </a:ext>
              </a:extLst>
            </p:cNvPr>
            <p:cNvSpPr>
              <a:spLocks noChangeArrowheads="1"/>
            </p:cNvSpPr>
            <p:nvPr/>
          </p:nvSpPr>
          <p:spPr bwMode="auto">
            <a:xfrm>
              <a:off x="3743"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Rectangle 158">
              <a:extLst>
                <a:ext uri="{FF2B5EF4-FFF2-40B4-BE49-F238E27FC236}">
                  <a16:creationId xmlns:a16="http://schemas.microsoft.com/office/drawing/2014/main" id="{93D819DD-C9D7-BA40-B337-39A1864484B5}"/>
                </a:ext>
              </a:extLst>
            </p:cNvPr>
            <p:cNvSpPr>
              <a:spLocks noChangeArrowheads="1"/>
            </p:cNvSpPr>
            <p:nvPr/>
          </p:nvSpPr>
          <p:spPr bwMode="auto">
            <a:xfrm>
              <a:off x="2924"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Rectangle 159">
              <a:extLst>
                <a:ext uri="{FF2B5EF4-FFF2-40B4-BE49-F238E27FC236}">
                  <a16:creationId xmlns:a16="http://schemas.microsoft.com/office/drawing/2014/main" id="{12202849-E3C6-94A7-FA11-00458673E731}"/>
                </a:ext>
              </a:extLst>
            </p:cNvPr>
            <p:cNvSpPr>
              <a:spLocks noChangeArrowheads="1"/>
            </p:cNvSpPr>
            <p:nvPr/>
          </p:nvSpPr>
          <p:spPr bwMode="auto">
            <a:xfrm>
              <a:off x="3197"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Rectangle 160">
              <a:extLst>
                <a:ext uri="{FF2B5EF4-FFF2-40B4-BE49-F238E27FC236}">
                  <a16:creationId xmlns:a16="http://schemas.microsoft.com/office/drawing/2014/main" id="{6FCC09DF-27B3-B562-086E-1F6251AE0D3A}"/>
                </a:ext>
              </a:extLst>
            </p:cNvPr>
            <p:cNvSpPr>
              <a:spLocks noChangeArrowheads="1"/>
            </p:cNvSpPr>
            <p:nvPr/>
          </p:nvSpPr>
          <p:spPr bwMode="auto">
            <a:xfrm>
              <a:off x="3470"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Rectangle 161">
              <a:extLst>
                <a:ext uri="{FF2B5EF4-FFF2-40B4-BE49-F238E27FC236}">
                  <a16:creationId xmlns:a16="http://schemas.microsoft.com/office/drawing/2014/main" id="{8D166452-0FDF-4681-233C-B521ED9FFE43}"/>
                </a:ext>
              </a:extLst>
            </p:cNvPr>
            <p:cNvSpPr>
              <a:spLocks noChangeArrowheads="1"/>
            </p:cNvSpPr>
            <p:nvPr/>
          </p:nvSpPr>
          <p:spPr bwMode="auto">
            <a:xfrm>
              <a:off x="3743"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Oval 162">
              <a:extLst>
                <a:ext uri="{FF2B5EF4-FFF2-40B4-BE49-F238E27FC236}">
                  <a16:creationId xmlns:a16="http://schemas.microsoft.com/office/drawing/2014/main" id="{639A67A4-0A5F-4390-F598-6FB9266C79F6}"/>
                </a:ext>
              </a:extLst>
            </p:cNvPr>
            <p:cNvSpPr>
              <a:spLocks noChangeArrowheads="1"/>
            </p:cNvSpPr>
            <p:nvPr/>
          </p:nvSpPr>
          <p:spPr bwMode="auto">
            <a:xfrm>
              <a:off x="2970" y="311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Oval 163">
              <a:extLst>
                <a:ext uri="{FF2B5EF4-FFF2-40B4-BE49-F238E27FC236}">
                  <a16:creationId xmlns:a16="http://schemas.microsoft.com/office/drawing/2014/main" id="{CC31AEE3-AD7E-6823-E203-ABA5AC2EEBFF}"/>
                </a:ext>
              </a:extLst>
            </p:cNvPr>
            <p:cNvSpPr>
              <a:spLocks noChangeArrowheads="1"/>
            </p:cNvSpPr>
            <p:nvPr/>
          </p:nvSpPr>
          <p:spPr bwMode="auto">
            <a:xfrm>
              <a:off x="3243"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Oval 164">
              <a:extLst>
                <a:ext uri="{FF2B5EF4-FFF2-40B4-BE49-F238E27FC236}">
                  <a16:creationId xmlns:a16="http://schemas.microsoft.com/office/drawing/2014/main" id="{AEC5A1EF-E78F-0154-4797-44CE34446C7F}"/>
                </a:ext>
              </a:extLst>
            </p:cNvPr>
            <p:cNvSpPr>
              <a:spLocks noChangeArrowheads="1"/>
            </p:cNvSpPr>
            <p:nvPr/>
          </p:nvSpPr>
          <p:spPr bwMode="auto">
            <a:xfrm>
              <a:off x="3515"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Oval 165">
              <a:extLst>
                <a:ext uri="{FF2B5EF4-FFF2-40B4-BE49-F238E27FC236}">
                  <a16:creationId xmlns:a16="http://schemas.microsoft.com/office/drawing/2014/main" id="{B26C2537-0BB5-A17D-4297-4E57732C5F8E}"/>
                </a:ext>
              </a:extLst>
            </p:cNvPr>
            <p:cNvSpPr>
              <a:spLocks noChangeArrowheads="1"/>
            </p:cNvSpPr>
            <p:nvPr/>
          </p:nvSpPr>
          <p:spPr bwMode="auto">
            <a:xfrm>
              <a:off x="3515" y="3658"/>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Oval 166">
              <a:extLst>
                <a:ext uri="{FF2B5EF4-FFF2-40B4-BE49-F238E27FC236}">
                  <a16:creationId xmlns:a16="http://schemas.microsoft.com/office/drawing/2014/main" id="{DADCA81D-E42D-E130-80B4-A76F7CBD7A6C}"/>
                </a:ext>
              </a:extLst>
            </p:cNvPr>
            <p:cNvSpPr>
              <a:spLocks noChangeArrowheads="1"/>
            </p:cNvSpPr>
            <p:nvPr/>
          </p:nvSpPr>
          <p:spPr bwMode="auto">
            <a:xfrm>
              <a:off x="3787" y="393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Oval 167">
              <a:extLst>
                <a:ext uri="{FF2B5EF4-FFF2-40B4-BE49-F238E27FC236}">
                  <a16:creationId xmlns:a16="http://schemas.microsoft.com/office/drawing/2014/main" id="{07B2030A-ED3D-50A0-AE7D-0A1E89A393B1}"/>
                </a:ext>
              </a:extLst>
            </p:cNvPr>
            <p:cNvSpPr>
              <a:spLocks noChangeArrowheads="1"/>
            </p:cNvSpPr>
            <p:nvPr/>
          </p:nvSpPr>
          <p:spPr bwMode="auto">
            <a:xfrm>
              <a:off x="2970" y="338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Oval 168">
              <a:extLst>
                <a:ext uri="{FF2B5EF4-FFF2-40B4-BE49-F238E27FC236}">
                  <a16:creationId xmlns:a16="http://schemas.microsoft.com/office/drawing/2014/main" id="{007BD92A-A005-190D-A664-36CA99793591}"/>
                </a:ext>
              </a:extLst>
            </p:cNvPr>
            <p:cNvSpPr>
              <a:spLocks noChangeArrowheads="1"/>
            </p:cNvSpPr>
            <p:nvPr/>
          </p:nvSpPr>
          <p:spPr bwMode="auto">
            <a:xfrm>
              <a:off x="3243" y="393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Oval 169">
              <a:extLst>
                <a:ext uri="{FF2B5EF4-FFF2-40B4-BE49-F238E27FC236}">
                  <a16:creationId xmlns:a16="http://schemas.microsoft.com/office/drawing/2014/main" id="{FF6ED075-54A3-E8FE-1737-9D805599D0D8}"/>
                </a:ext>
              </a:extLst>
            </p:cNvPr>
            <p:cNvSpPr>
              <a:spLocks noChangeArrowheads="1"/>
            </p:cNvSpPr>
            <p:nvPr/>
          </p:nvSpPr>
          <p:spPr bwMode="auto">
            <a:xfrm>
              <a:off x="3243"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170">
              <a:extLst>
                <a:ext uri="{FF2B5EF4-FFF2-40B4-BE49-F238E27FC236}">
                  <a16:creationId xmlns:a16="http://schemas.microsoft.com/office/drawing/2014/main" id="{5AA78484-373C-1F77-E064-1078F1634D61}"/>
                </a:ext>
              </a:extLst>
            </p:cNvPr>
            <p:cNvSpPr>
              <a:spLocks noChangeArrowheads="1"/>
            </p:cNvSpPr>
            <p:nvPr/>
          </p:nvSpPr>
          <p:spPr bwMode="auto">
            <a:xfrm>
              <a:off x="3787"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171">
              <a:extLst>
                <a:ext uri="{FF2B5EF4-FFF2-40B4-BE49-F238E27FC236}">
                  <a16:creationId xmlns:a16="http://schemas.microsoft.com/office/drawing/2014/main" id="{11BF2E47-E9A6-CDD8-8FEB-87DB80A80DBD}"/>
                </a:ext>
              </a:extLst>
            </p:cNvPr>
            <p:cNvSpPr>
              <a:spLocks noChangeArrowheads="1"/>
            </p:cNvSpPr>
            <p:nvPr/>
          </p:nvSpPr>
          <p:spPr bwMode="auto">
            <a:xfrm>
              <a:off x="3787" y="311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172">
              <a:extLst>
                <a:ext uri="{FF2B5EF4-FFF2-40B4-BE49-F238E27FC236}">
                  <a16:creationId xmlns:a16="http://schemas.microsoft.com/office/drawing/2014/main" id="{00140E20-5D57-C212-D01F-6024333F1349}"/>
                </a:ext>
              </a:extLst>
            </p:cNvPr>
            <p:cNvSpPr>
              <a:spLocks noChangeArrowheads="1"/>
            </p:cNvSpPr>
            <p:nvPr/>
          </p:nvSpPr>
          <p:spPr bwMode="auto">
            <a:xfrm>
              <a:off x="2970" y="393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173">
              <a:extLst>
                <a:ext uri="{FF2B5EF4-FFF2-40B4-BE49-F238E27FC236}">
                  <a16:creationId xmlns:a16="http://schemas.microsoft.com/office/drawing/2014/main" id="{5E915107-796B-CE43-07A7-8419A57C232E}"/>
                </a:ext>
              </a:extLst>
            </p:cNvPr>
            <p:cNvSpPr>
              <a:spLocks noChangeArrowheads="1"/>
            </p:cNvSpPr>
            <p:nvPr/>
          </p:nvSpPr>
          <p:spPr bwMode="auto">
            <a:xfrm>
              <a:off x="3516" y="3929"/>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Rectangle 174">
              <a:extLst>
                <a:ext uri="{FF2B5EF4-FFF2-40B4-BE49-F238E27FC236}">
                  <a16:creationId xmlns:a16="http://schemas.microsoft.com/office/drawing/2014/main" id="{03595E5B-DF21-683F-3EE1-4423BB8F7239}"/>
                </a:ext>
              </a:extLst>
            </p:cNvPr>
            <p:cNvSpPr>
              <a:spLocks noChangeArrowheads="1"/>
            </p:cNvSpPr>
            <p:nvPr/>
          </p:nvSpPr>
          <p:spPr bwMode="auto">
            <a:xfrm>
              <a:off x="4103"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Rectangle 175">
              <a:extLst>
                <a:ext uri="{FF2B5EF4-FFF2-40B4-BE49-F238E27FC236}">
                  <a16:creationId xmlns:a16="http://schemas.microsoft.com/office/drawing/2014/main" id="{2089E169-7C28-C71E-1718-B7E2C0BC5364}"/>
                </a:ext>
              </a:extLst>
            </p:cNvPr>
            <p:cNvSpPr>
              <a:spLocks noChangeArrowheads="1"/>
            </p:cNvSpPr>
            <p:nvPr/>
          </p:nvSpPr>
          <p:spPr bwMode="auto">
            <a:xfrm>
              <a:off x="4376"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Rectangle 176">
              <a:extLst>
                <a:ext uri="{FF2B5EF4-FFF2-40B4-BE49-F238E27FC236}">
                  <a16:creationId xmlns:a16="http://schemas.microsoft.com/office/drawing/2014/main" id="{80015E07-2CDD-53C7-5C4A-3832FCA16E7F}"/>
                </a:ext>
              </a:extLst>
            </p:cNvPr>
            <p:cNvSpPr>
              <a:spLocks noChangeArrowheads="1"/>
            </p:cNvSpPr>
            <p:nvPr/>
          </p:nvSpPr>
          <p:spPr bwMode="auto">
            <a:xfrm>
              <a:off x="4649"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Rectangle 177">
              <a:extLst>
                <a:ext uri="{FF2B5EF4-FFF2-40B4-BE49-F238E27FC236}">
                  <a16:creationId xmlns:a16="http://schemas.microsoft.com/office/drawing/2014/main" id="{EBE96514-7BB9-900F-3E1D-60588E52260F}"/>
                </a:ext>
              </a:extLst>
            </p:cNvPr>
            <p:cNvSpPr>
              <a:spLocks noChangeArrowheads="1"/>
            </p:cNvSpPr>
            <p:nvPr/>
          </p:nvSpPr>
          <p:spPr bwMode="auto">
            <a:xfrm>
              <a:off x="4922"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Rectangle 178">
              <a:extLst>
                <a:ext uri="{FF2B5EF4-FFF2-40B4-BE49-F238E27FC236}">
                  <a16:creationId xmlns:a16="http://schemas.microsoft.com/office/drawing/2014/main" id="{83F65C58-5062-AFD7-1AC1-C0CC2C1CBB28}"/>
                </a:ext>
              </a:extLst>
            </p:cNvPr>
            <p:cNvSpPr>
              <a:spLocks noChangeArrowheads="1"/>
            </p:cNvSpPr>
            <p:nvPr/>
          </p:nvSpPr>
          <p:spPr bwMode="auto">
            <a:xfrm>
              <a:off x="4103"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Rectangle 179">
              <a:extLst>
                <a:ext uri="{FF2B5EF4-FFF2-40B4-BE49-F238E27FC236}">
                  <a16:creationId xmlns:a16="http://schemas.microsoft.com/office/drawing/2014/main" id="{07B3D50C-BD3B-9CD7-3CEC-62B4AFB457C0}"/>
                </a:ext>
              </a:extLst>
            </p:cNvPr>
            <p:cNvSpPr>
              <a:spLocks noChangeArrowheads="1"/>
            </p:cNvSpPr>
            <p:nvPr/>
          </p:nvSpPr>
          <p:spPr bwMode="auto">
            <a:xfrm>
              <a:off x="4376"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Rectangle 180">
              <a:extLst>
                <a:ext uri="{FF2B5EF4-FFF2-40B4-BE49-F238E27FC236}">
                  <a16:creationId xmlns:a16="http://schemas.microsoft.com/office/drawing/2014/main" id="{40E124C3-C073-6F6D-11BB-4F65DD269EF8}"/>
                </a:ext>
              </a:extLst>
            </p:cNvPr>
            <p:cNvSpPr>
              <a:spLocks noChangeArrowheads="1"/>
            </p:cNvSpPr>
            <p:nvPr/>
          </p:nvSpPr>
          <p:spPr bwMode="auto">
            <a:xfrm>
              <a:off x="4649"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Rectangle 181">
              <a:extLst>
                <a:ext uri="{FF2B5EF4-FFF2-40B4-BE49-F238E27FC236}">
                  <a16:creationId xmlns:a16="http://schemas.microsoft.com/office/drawing/2014/main" id="{0FDA9192-2227-02FE-3862-00AD0B854D0A}"/>
                </a:ext>
              </a:extLst>
            </p:cNvPr>
            <p:cNvSpPr>
              <a:spLocks noChangeArrowheads="1"/>
            </p:cNvSpPr>
            <p:nvPr/>
          </p:nvSpPr>
          <p:spPr bwMode="auto">
            <a:xfrm>
              <a:off x="4922"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Rectangle 182">
              <a:extLst>
                <a:ext uri="{FF2B5EF4-FFF2-40B4-BE49-F238E27FC236}">
                  <a16:creationId xmlns:a16="http://schemas.microsoft.com/office/drawing/2014/main" id="{7212996B-42B1-D582-FB42-5AE96561A319}"/>
                </a:ext>
              </a:extLst>
            </p:cNvPr>
            <p:cNvSpPr>
              <a:spLocks noChangeArrowheads="1"/>
            </p:cNvSpPr>
            <p:nvPr/>
          </p:nvSpPr>
          <p:spPr bwMode="auto">
            <a:xfrm>
              <a:off x="4103"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Rectangle 183">
              <a:extLst>
                <a:ext uri="{FF2B5EF4-FFF2-40B4-BE49-F238E27FC236}">
                  <a16:creationId xmlns:a16="http://schemas.microsoft.com/office/drawing/2014/main" id="{528BC098-41D9-F611-3732-9E23FB82EF9A}"/>
                </a:ext>
              </a:extLst>
            </p:cNvPr>
            <p:cNvSpPr>
              <a:spLocks noChangeArrowheads="1"/>
            </p:cNvSpPr>
            <p:nvPr/>
          </p:nvSpPr>
          <p:spPr bwMode="auto">
            <a:xfrm>
              <a:off x="4376"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Rectangle 184">
              <a:extLst>
                <a:ext uri="{FF2B5EF4-FFF2-40B4-BE49-F238E27FC236}">
                  <a16:creationId xmlns:a16="http://schemas.microsoft.com/office/drawing/2014/main" id="{B787D45C-A47E-469B-0C6C-9B8453B977FF}"/>
                </a:ext>
              </a:extLst>
            </p:cNvPr>
            <p:cNvSpPr>
              <a:spLocks noChangeArrowheads="1"/>
            </p:cNvSpPr>
            <p:nvPr/>
          </p:nvSpPr>
          <p:spPr bwMode="auto">
            <a:xfrm>
              <a:off x="4649"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Rectangle 185">
              <a:extLst>
                <a:ext uri="{FF2B5EF4-FFF2-40B4-BE49-F238E27FC236}">
                  <a16:creationId xmlns:a16="http://schemas.microsoft.com/office/drawing/2014/main" id="{1164DBCA-FAFD-B4D9-7E9F-6426D05980A2}"/>
                </a:ext>
              </a:extLst>
            </p:cNvPr>
            <p:cNvSpPr>
              <a:spLocks noChangeArrowheads="1"/>
            </p:cNvSpPr>
            <p:nvPr/>
          </p:nvSpPr>
          <p:spPr bwMode="auto">
            <a:xfrm>
              <a:off x="4922"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Rectangle 186">
              <a:extLst>
                <a:ext uri="{FF2B5EF4-FFF2-40B4-BE49-F238E27FC236}">
                  <a16:creationId xmlns:a16="http://schemas.microsoft.com/office/drawing/2014/main" id="{8CFF18A8-F5D9-8E80-2C2F-F8466CBED378}"/>
                </a:ext>
              </a:extLst>
            </p:cNvPr>
            <p:cNvSpPr>
              <a:spLocks noChangeArrowheads="1"/>
            </p:cNvSpPr>
            <p:nvPr/>
          </p:nvSpPr>
          <p:spPr bwMode="auto">
            <a:xfrm>
              <a:off x="4103"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Rectangle 187">
              <a:extLst>
                <a:ext uri="{FF2B5EF4-FFF2-40B4-BE49-F238E27FC236}">
                  <a16:creationId xmlns:a16="http://schemas.microsoft.com/office/drawing/2014/main" id="{968B4DC3-EE3F-3B9D-104D-642C89143399}"/>
                </a:ext>
              </a:extLst>
            </p:cNvPr>
            <p:cNvSpPr>
              <a:spLocks noChangeArrowheads="1"/>
            </p:cNvSpPr>
            <p:nvPr/>
          </p:nvSpPr>
          <p:spPr bwMode="auto">
            <a:xfrm>
              <a:off x="4376"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Rectangle 188">
              <a:extLst>
                <a:ext uri="{FF2B5EF4-FFF2-40B4-BE49-F238E27FC236}">
                  <a16:creationId xmlns:a16="http://schemas.microsoft.com/office/drawing/2014/main" id="{1C58358B-283E-F7E3-0AF7-062F5574BF78}"/>
                </a:ext>
              </a:extLst>
            </p:cNvPr>
            <p:cNvSpPr>
              <a:spLocks noChangeArrowheads="1"/>
            </p:cNvSpPr>
            <p:nvPr/>
          </p:nvSpPr>
          <p:spPr bwMode="auto">
            <a:xfrm>
              <a:off x="4649"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Rectangle 189">
              <a:extLst>
                <a:ext uri="{FF2B5EF4-FFF2-40B4-BE49-F238E27FC236}">
                  <a16:creationId xmlns:a16="http://schemas.microsoft.com/office/drawing/2014/main" id="{917CB6F6-7C5E-FDD2-83C3-B612FD13AE9F}"/>
                </a:ext>
              </a:extLst>
            </p:cNvPr>
            <p:cNvSpPr>
              <a:spLocks noChangeArrowheads="1"/>
            </p:cNvSpPr>
            <p:nvPr/>
          </p:nvSpPr>
          <p:spPr bwMode="auto">
            <a:xfrm>
              <a:off x="4922"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190">
              <a:extLst>
                <a:ext uri="{FF2B5EF4-FFF2-40B4-BE49-F238E27FC236}">
                  <a16:creationId xmlns:a16="http://schemas.microsoft.com/office/drawing/2014/main" id="{9AE1F3AA-C3DF-1B0B-8347-597C0483F707}"/>
                </a:ext>
              </a:extLst>
            </p:cNvPr>
            <p:cNvSpPr>
              <a:spLocks noChangeArrowheads="1"/>
            </p:cNvSpPr>
            <p:nvPr/>
          </p:nvSpPr>
          <p:spPr bwMode="auto">
            <a:xfrm>
              <a:off x="4422" y="266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91">
              <a:extLst>
                <a:ext uri="{FF2B5EF4-FFF2-40B4-BE49-F238E27FC236}">
                  <a16:creationId xmlns:a16="http://schemas.microsoft.com/office/drawing/2014/main" id="{4442BC43-1F21-2588-22F4-454E18D2435C}"/>
                </a:ext>
              </a:extLst>
            </p:cNvPr>
            <p:cNvSpPr>
              <a:spLocks noChangeArrowheads="1"/>
            </p:cNvSpPr>
            <p:nvPr/>
          </p:nvSpPr>
          <p:spPr bwMode="auto">
            <a:xfrm>
              <a:off x="4149" y="2388"/>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92">
              <a:extLst>
                <a:ext uri="{FF2B5EF4-FFF2-40B4-BE49-F238E27FC236}">
                  <a16:creationId xmlns:a16="http://schemas.microsoft.com/office/drawing/2014/main" id="{DBC6C722-BA9A-557D-F232-D3EE0C2A8300}"/>
                </a:ext>
              </a:extLst>
            </p:cNvPr>
            <p:cNvSpPr>
              <a:spLocks noChangeArrowheads="1"/>
            </p:cNvSpPr>
            <p:nvPr/>
          </p:nvSpPr>
          <p:spPr bwMode="auto">
            <a:xfrm>
              <a:off x="4422" y="2388"/>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93">
              <a:extLst>
                <a:ext uri="{FF2B5EF4-FFF2-40B4-BE49-F238E27FC236}">
                  <a16:creationId xmlns:a16="http://schemas.microsoft.com/office/drawing/2014/main" id="{D04BFB65-2C19-48D0-7187-EF1C6BA95084}"/>
                </a:ext>
              </a:extLst>
            </p:cNvPr>
            <p:cNvSpPr>
              <a:spLocks noChangeArrowheads="1"/>
            </p:cNvSpPr>
            <p:nvPr/>
          </p:nvSpPr>
          <p:spPr bwMode="auto">
            <a:xfrm>
              <a:off x="4694" y="266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94">
              <a:extLst>
                <a:ext uri="{FF2B5EF4-FFF2-40B4-BE49-F238E27FC236}">
                  <a16:creationId xmlns:a16="http://schemas.microsoft.com/office/drawing/2014/main" id="{84ECB210-C71F-6896-2665-9DEA2C8363F8}"/>
                </a:ext>
              </a:extLst>
            </p:cNvPr>
            <p:cNvSpPr>
              <a:spLocks noChangeArrowheads="1"/>
            </p:cNvSpPr>
            <p:nvPr/>
          </p:nvSpPr>
          <p:spPr bwMode="auto">
            <a:xfrm>
              <a:off x="4694" y="2388"/>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95">
              <a:extLst>
                <a:ext uri="{FF2B5EF4-FFF2-40B4-BE49-F238E27FC236}">
                  <a16:creationId xmlns:a16="http://schemas.microsoft.com/office/drawing/2014/main" id="{8E50DFAC-3F8B-C97A-97F4-8D0C2442960B}"/>
                </a:ext>
              </a:extLst>
            </p:cNvPr>
            <p:cNvSpPr>
              <a:spLocks noChangeArrowheads="1"/>
            </p:cNvSpPr>
            <p:nvPr/>
          </p:nvSpPr>
          <p:spPr bwMode="auto">
            <a:xfrm>
              <a:off x="4694" y="2932"/>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96">
              <a:extLst>
                <a:ext uri="{FF2B5EF4-FFF2-40B4-BE49-F238E27FC236}">
                  <a16:creationId xmlns:a16="http://schemas.microsoft.com/office/drawing/2014/main" id="{9CB9DDD2-4CB0-D06D-53CD-62C74E19C886}"/>
                </a:ext>
              </a:extLst>
            </p:cNvPr>
            <p:cNvSpPr>
              <a:spLocks noChangeArrowheads="1"/>
            </p:cNvSpPr>
            <p:nvPr/>
          </p:nvSpPr>
          <p:spPr bwMode="auto">
            <a:xfrm>
              <a:off x="4966" y="3204"/>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97">
              <a:extLst>
                <a:ext uri="{FF2B5EF4-FFF2-40B4-BE49-F238E27FC236}">
                  <a16:creationId xmlns:a16="http://schemas.microsoft.com/office/drawing/2014/main" id="{4F180554-F494-C7E1-80F6-B7B78A61655F}"/>
                </a:ext>
              </a:extLst>
            </p:cNvPr>
            <p:cNvSpPr>
              <a:spLocks noChangeArrowheads="1"/>
            </p:cNvSpPr>
            <p:nvPr/>
          </p:nvSpPr>
          <p:spPr bwMode="auto">
            <a:xfrm>
              <a:off x="4149" y="266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98">
              <a:extLst>
                <a:ext uri="{FF2B5EF4-FFF2-40B4-BE49-F238E27FC236}">
                  <a16:creationId xmlns:a16="http://schemas.microsoft.com/office/drawing/2014/main" id="{B095D81F-18F5-8E7D-4E13-A4CDAA9FED6F}"/>
                </a:ext>
              </a:extLst>
            </p:cNvPr>
            <p:cNvSpPr>
              <a:spLocks noChangeArrowheads="1"/>
            </p:cNvSpPr>
            <p:nvPr/>
          </p:nvSpPr>
          <p:spPr bwMode="auto">
            <a:xfrm>
              <a:off x="4966" y="266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99">
              <a:extLst>
                <a:ext uri="{FF2B5EF4-FFF2-40B4-BE49-F238E27FC236}">
                  <a16:creationId xmlns:a16="http://schemas.microsoft.com/office/drawing/2014/main" id="{93351958-F754-F68E-E7E4-3B19E2B0C67A}"/>
                </a:ext>
              </a:extLst>
            </p:cNvPr>
            <p:cNvSpPr>
              <a:spLocks noChangeArrowheads="1"/>
            </p:cNvSpPr>
            <p:nvPr/>
          </p:nvSpPr>
          <p:spPr bwMode="auto">
            <a:xfrm>
              <a:off x="4422"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200">
              <a:extLst>
                <a:ext uri="{FF2B5EF4-FFF2-40B4-BE49-F238E27FC236}">
                  <a16:creationId xmlns:a16="http://schemas.microsoft.com/office/drawing/2014/main" id="{803394A8-BD0B-7A95-3B7D-4386F8DE6FA2}"/>
                </a:ext>
              </a:extLst>
            </p:cNvPr>
            <p:cNvSpPr>
              <a:spLocks noChangeArrowheads="1"/>
            </p:cNvSpPr>
            <p:nvPr/>
          </p:nvSpPr>
          <p:spPr bwMode="auto">
            <a:xfrm>
              <a:off x="4422" y="2932"/>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201">
              <a:extLst>
                <a:ext uri="{FF2B5EF4-FFF2-40B4-BE49-F238E27FC236}">
                  <a16:creationId xmlns:a16="http://schemas.microsoft.com/office/drawing/2014/main" id="{9DCD1FAC-1084-DF03-700A-5E8EDA669632}"/>
                </a:ext>
              </a:extLst>
            </p:cNvPr>
            <p:cNvSpPr>
              <a:spLocks noChangeArrowheads="1"/>
            </p:cNvSpPr>
            <p:nvPr/>
          </p:nvSpPr>
          <p:spPr bwMode="auto">
            <a:xfrm>
              <a:off x="4966" y="2932"/>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202">
              <a:extLst>
                <a:ext uri="{FF2B5EF4-FFF2-40B4-BE49-F238E27FC236}">
                  <a16:creationId xmlns:a16="http://schemas.microsoft.com/office/drawing/2014/main" id="{D46B12D7-A16D-87AE-7D61-F209DA50A928}"/>
                </a:ext>
              </a:extLst>
            </p:cNvPr>
            <p:cNvSpPr>
              <a:spLocks noChangeArrowheads="1"/>
            </p:cNvSpPr>
            <p:nvPr/>
          </p:nvSpPr>
          <p:spPr bwMode="auto">
            <a:xfrm>
              <a:off x="4966" y="238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Oval 203">
              <a:extLst>
                <a:ext uri="{FF2B5EF4-FFF2-40B4-BE49-F238E27FC236}">
                  <a16:creationId xmlns:a16="http://schemas.microsoft.com/office/drawing/2014/main" id="{BDD60427-CF5F-6AFA-ED96-8711BB1A27FE}"/>
                </a:ext>
              </a:extLst>
            </p:cNvPr>
            <p:cNvSpPr>
              <a:spLocks noChangeArrowheads="1"/>
            </p:cNvSpPr>
            <p:nvPr/>
          </p:nvSpPr>
          <p:spPr bwMode="auto">
            <a:xfrm>
              <a:off x="4149" y="2932"/>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Oval 204">
              <a:extLst>
                <a:ext uri="{FF2B5EF4-FFF2-40B4-BE49-F238E27FC236}">
                  <a16:creationId xmlns:a16="http://schemas.microsoft.com/office/drawing/2014/main" id="{6C6E0DFF-7384-A8E7-429A-5DB85CB052FC}"/>
                </a:ext>
              </a:extLst>
            </p:cNvPr>
            <p:cNvSpPr>
              <a:spLocks noChangeArrowheads="1"/>
            </p:cNvSpPr>
            <p:nvPr/>
          </p:nvSpPr>
          <p:spPr bwMode="auto">
            <a:xfrm>
              <a:off x="4149" y="3204"/>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Oval 205">
              <a:extLst>
                <a:ext uri="{FF2B5EF4-FFF2-40B4-BE49-F238E27FC236}">
                  <a16:creationId xmlns:a16="http://schemas.microsoft.com/office/drawing/2014/main" id="{4AE3B01A-F605-C0B7-714B-043B58A6B77B}"/>
                </a:ext>
              </a:extLst>
            </p:cNvPr>
            <p:cNvSpPr>
              <a:spLocks noChangeArrowheads="1"/>
            </p:cNvSpPr>
            <p:nvPr/>
          </p:nvSpPr>
          <p:spPr bwMode="auto">
            <a:xfrm>
              <a:off x="4695" y="3203"/>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 name="Oval 206">
              <a:extLst>
                <a:ext uri="{FF2B5EF4-FFF2-40B4-BE49-F238E27FC236}">
                  <a16:creationId xmlns:a16="http://schemas.microsoft.com/office/drawing/2014/main" id="{A2140F2C-ACBE-1438-67A6-694174721BB8}"/>
                </a:ext>
              </a:extLst>
            </p:cNvPr>
            <p:cNvSpPr>
              <a:spLocks noChangeArrowheads="1"/>
            </p:cNvSpPr>
            <p:nvPr/>
          </p:nvSpPr>
          <p:spPr bwMode="auto">
            <a:xfrm>
              <a:off x="3288" y="2750"/>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Oval 207">
              <a:extLst>
                <a:ext uri="{FF2B5EF4-FFF2-40B4-BE49-F238E27FC236}">
                  <a16:creationId xmlns:a16="http://schemas.microsoft.com/office/drawing/2014/main" id="{DE1BE4C8-A97D-2E6F-8164-0975DEC4A8FA}"/>
                </a:ext>
              </a:extLst>
            </p:cNvPr>
            <p:cNvSpPr>
              <a:spLocks noChangeArrowheads="1"/>
            </p:cNvSpPr>
            <p:nvPr/>
          </p:nvSpPr>
          <p:spPr bwMode="auto">
            <a:xfrm>
              <a:off x="2471" y="2206"/>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Oval 208">
              <a:extLst>
                <a:ext uri="{FF2B5EF4-FFF2-40B4-BE49-F238E27FC236}">
                  <a16:creationId xmlns:a16="http://schemas.microsoft.com/office/drawing/2014/main" id="{FBF69EEF-7FC4-A45D-11E8-CF980E93DFAD}"/>
                </a:ext>
              </a:extLst>
            </p:cNvPr>
            <p:cNvSpPr>
              <a:spLocks noChangeArrowheads="1"/>
            </p:cNvSpPr>
            <p:nvPr/>
          </p:nvSpPr>
          <p:spPr bwMode="auto">
            <a:xfrm>
              <a:off x="2744" y="193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 name="Oval 209">
              <a:extLst>
                <a:ext uri="{FF2B5EF4-FFF2-40B4-BE49-F238E27FC236}">
                  <a16:creationId xmlns:a16="http://schemas.microsoft.com/office/drawing/2014/main" id="{09B633F0-D905-D4B2-89CB-714AF1531751}"/>
                </a:ext>
              </a:extLst>
            </p:cNvPr>
            <p:cNvSpPr>
              <a:spLocks noChangeArrowheads="1"/>
            </p:cNvSpPr>
            <p:nvPr/>
          </p:nvSpPr>
          <p:spPr bwMode="auto">
            <a:xfrm>
              <a:off x="3016" y="275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Oval 210">
              <a:extLst>
                <a:ext uri="{FF2B5EF4-FFF2-40B4-BE49-F238E27FC236}">
                  <a16:creationId xmlns:a16="http://schemas.microsoft.com/office/drawing/2014/main" id="{B2830941-4A61-4867-9BDF-42BB37942A1F}"/>
                </a:ext>
              </a:extLst>
            </p:cNvPr>
            <p:cNvSpPr>
              <a:spLocks noChangeArrowheads="1"/>
            </p:cNvSpPr>
            <p:nvPr/>
          </p:nvSpPr>
          <p:spPr bwMode="auto">
            <a:xfrm>
              <a:off x="3016"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 name="Oval 211">
              <a:extLst>
                <a:ext uri="{FF2B5EF4-FFF2-40B4-BE49-F238E27FC236}">
                  <a16:creationId xmlns:a16="http://schemas.microsoft.com/office/drawing/2014/main" id="{84153DE3-DC89-EB36-24CB-4168ADFCDD81}"/>
                </a:ext>
              </a:extLst>
            </p:cNvPr>
            <p:cNvSpPr>
              <a:spLocks noChangeArrowheads="1"/>
            </p:cNvSpPr>
            <p:nvPr/>
          </p:nvSpPr>
          <p:spPr bwMode="auto">
            <a:xfrm>
              <a:off x="2974"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1" name="Oval 212">
              <a:extLst>
                <a:ext uri="{FF2B5EF4-FFF2-40B4-BE49-F238E27FC236}">
                  <a16:creationId xmlns:a16="http://schemas.microsoft.com/office/drawing/2014/main" id="{88261D79-AC9A-C912-C186-5A4D95EB04D2}"/>
                </a:ext>
              </a:extLst>
            </p:cNvPr>
            <p:cNvSpPr>
              <a:spLocks noChangeArrowheads="1"/>
            </p:cNvSpPr>
            <p:nvPr/>
          </p:nvSpPr>
          <p:spPr bwMode="auto">
            <a:xfrm>
              <a:off x="3518"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 name="Oval 213">
              <a:extLst>
                <a:ext uri="{FF2B5EF4-FFF2-40B4-BE49-F238E27FC236}">
                  <a16:creationId xmlns:a16="http://schemas.microsoft.com/office/drawing/2014/main" id="{1D98D1B2-678A-185F-36DA-AEF178634371}"/>
                </a:ext>
              </a:extLst>
            </p:cNvPr>
            <p:cNvSpPr>
              <a:spLocks noChangeArrowheads="1"/>
            </p:cNvSpPr>
            <p:nvPr/>
          </p:nvSpPr>
          <p:spPr bwMode="auto">
            <a:xfrm>
              <a:off x="3246" y="393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 name="Oval 214">
              <a:extLst>
                <a:ext uri="{FF2B5EF4-FFF2-40B4-BE49-F238E27FC236}">
                  <a16:creationId xmlns:a16="http://schemas.microsoft.com/office/drawing/2014/main" id="{38A6EB29-818E-6F45-79DF-94CDCBD1F994}"/>
                </a:ext>
              </a:extLst>
            </p:cNvPr>
            <p:cNvSpPr>
              <a:spLocks noChangeArrowheads="1"/>
            </p:cNvSpPr>
            <p:nvPr/>
          </p:nvSpPr>
          <p:spPr bwMode="auto">
            <a:xfrm>
              <a:off x="3791"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 name="Oval 215">
              <a:extLst>
                <a:ext uri="{FF2B5EF4-FFF2-40B4-BE49-F238E27FC236}">
                  <a16:creationId xmlns:a16="http://schemas.microsoft.com/office/drawing/2014/main" id="{9E5FD063-A534-02CE-3F79-773CFAC54679}"/>
                </a:ext>
              </a:extLst>
            </p:cNvPr>
            <p:cNvSpPr>
              <a:spLocks noChangeArrowheads="1"/>
            </p:cNvSpPr>
            <p:nvPr/>
          </p:nvSpPr>
          <p:spPr bwMode="auto">
            <a:xfrm>
              <a:off x="3246"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 name="Oval 216">
              <a:extLst>
                <a:ext uri="{FF2B5EF4-FFF2-40B4-BE49-F238E27FC236}">
                  <a16:creationId xmlns:a16="http://schemas.microsoft.com/office/drawing/2014/main" id="{B7A3DDF4-7511-35EE-1A8C-72DAC68FAB3F}"/>
                </a:ext>
              </a:extLst>
            </p:cNvPr>
            <p:cNvSpPr>
              <a:spLocks noChangeArrowheads="1"/>
            </p:cNvSpPr>
            <p:nvPr/>
          </p:nvSpPr>
          <p:spPr bwMode="auto">
            <a:xfrm>
              <a:off x="4150"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0" name="AutoShape 107">
            <a:extLst>
              <a:ext uri="{FF2B5EF4-FFF2-40B4-BE49-F238E27FC236}">
                <a16:creationId xmlns:a16="http://schemas.microsoft.com/office/drawing/2014/main" id="{25962E26-AD87-B243-54EE-4F28DB9FFC81}"/>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231" name="AutoShape 108">
            <a:extLst>
              <a:ext uri="{FF2B5EF4-FFF2-40B4-BE49-F238E27FC236}">
                <a16:creationId xmlns:a16="http://schemas.microsoft.com/office/drawing/2014/main" id="{A982CE0D-781D-97C7-4846-360D5DF05A6E}"/>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232" name="Text Box 109">
            <a:extLst>
              <a:ext uri="{FF2B5EF4-FFF2-40B4-BE49-F238E27FC236}">
                <a16:creationId xmlns:a16="http://schemas.microsoft.com/office/drawing/2014/main" id="{83AD9ECB-1C73-D931-76DE-28C25A918045}"/>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233" name="Text Box 110">
            <a:extLst>
              <a:ext uri="{FF2B5EF4-FFF2-40B4-BE49-F238E27FC236}">
                <a16:creationId xmlns:a16="http://schemas.microsoft.com/office/drawing/2014/main" id="{FC612D6D-D2BF-418D-1B57-FA80A0D86D8B}"/>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spTree>
    <p:extLst>
      <p:ext uri="{BB962C8B-B14F-4D97-AF65-F5344CB8AC3E}">
        <p14:creationId xmlns:p14="http://schemas.microsoft.com/office/powerpoint/2010/main" val="1485209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AutoShape 107">
            <a:extLst>
              <a:ext uri="{FF2B5EF4-FFF2-40B4-BE49-F238E27FC236}">
                <a16:creationId xmlns:a16="http://schemas.microsoft.com/office/drawing/2014/main" id="{EFC9B577-890A-F465-F1B3-AA4E57B8020D}"/>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6" name="AutoShape 108">
            <a:extLst>
              <a:ext uri="{FF2B5EF4-FFF2-40B4-BE49-F238E27FC236}">
                <a16:creationId xmlns:a16="http://schemas.microsoft.com/office/drawing/2014/main" id="{E697D423-D35F-B85C-920D-544387FB1DE5}"/>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7" name="Text Box 109">
            <a:extLst>
              <a:ext uri="{FF2B5EF4-FFF2-40B4-BE49-F238E27FC236}">
                <a16:creationId xmlns:a16="http://schemas.microsoft.com/office/drawing/2014/main" id="{2A8392EF-2B5A-AA27-EC9D-6BD24D33A752}"/>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8" name="Text Box 110">
            <a:extLst>
              <a:ext uri="{FF2B5EF4-FFF2-40B4-BE49-F238E27FC236}">
                <a16:creationId xmlns:a16="http://schemas.microsoft.com/office/drawing/2014/main" id="{33290149-A8CD-AB99-5D9B-8DB509C4636E}"/>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grpSp>
        <p:nvGrpSpPr>
          <p:cNvPr id="11" name="Group 738">
            <a:extLst>
              <a:ext uri="{FF2B5EF4-FFF2-40B4-BE49-F238E27FC236}">
                <a16:creationId xmlns:a16="http://schemas.microsoft.com/office/drawing/2014/main" id="{8A56590B-E0F2-1D85-DA12-1DC5AC2C3FD0}"/>
              </a:ext>
            </a:extLst>
          </p:cNvPr>
          <p:cNvGrpSpPr>
            <a:grpSpLocks/>
          </p:cNvGrpSpPr>
          <p:nvPr/>
        </p:nvGrpSpPr>
        <p:grpSpPr bwMode="auto">
          <a:xfrm>
            <a:off x="5511484" y="2581810"/>
            <a:ext cx="4398963" cy="3600450"/>
            <a:chOff x="2425" y="1888"/>
            <a:chExt cx="2771" cy="2268"/>
          </a:xfrm>
        </p:grpSpPr>
        <p:sp>
          <p:nvSpPr>
            <p:cNvPr id="12" name="Rectangle 256">
              <a:extLst>
                <a:ext uri="{FF2B5EF4-FFF2-40B4-BE49-F238E27FC236}">
                  <a16:creationId xmlns:a16="http://schemas.microsoft.com/office/drawing/2014/main" id="{100D5A50-CF3A-CDF0-E395-EBB6F506BD10}"/>
                </a:ext>
              </a:extLst>
            </p:cNvPr>
            <p:cNvSpPr>
              <a:spLocks noChangeArrowheads="1"/>
            </p:cNvSpPr>
            <p:nvPr/>
          </p:nvSpPr>
          <p:spPr bwMode="auto">
            <a:xfrm>
              <a:off x="2924"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Rectangle 257">
              <a:extLst>
                <a:ext uri="{FF2B5EF4-FFF2-40B4-BE49-F238E27FC236}">
                  <a16:creationId xmlns:a16="http://schemas.microsoft.com/office/drawing/2014/main" id="{4FEF4A0E-F816-AC21-BF85-E5F3F125E8E7}"/>
                </a:ext>
              </a:extLst>
            </p:cNvPr>
            <p:cNvSpPr>
              <a:spLocks noChangeArrowheads="1"/>
            </p:cNvSpPr>
            <p:nvPr/>
          </p:nvSpPr>
          <p:spPr bwMode="auto">
            <a:xfrm>
              <a:off x="3197"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Rectangle 258">
              <a:extLst>
                <a:ext uri="{FF2B5EF4-FFF2-40B4-BE49-F238E27FC236}">
                  <a16:creationId xmlns:a16="http://schemas.microsoft.com/office/drawing/2014/main" id="{75A38A1E-C478-84DF-D080-02FFF2849125}"/>
                </a:ext>
              </a:extLst>
            </p:cNvPr>
            <p:cNvSpPr>
              <a:spLocks noChangeArrowheads="1"/>
            </p:cNvSpPr>
            <p:nvPr/>
          </p:nvSpPr>
          <p:spPr bwMode="auto">
            <a:xfrm>
              <a:off x="3470"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259">
              <a:extLst>
                <a:ext uri="{FF2B5EF4-FFF2-40B4-BE49-F238E27FC236}">
                  <a16:creationId xmlns:a16="http://schemas.microsoft.com/office/drawing/2014/main" id="{FCD83B2E-311C-00E7-C917-012D578D64A9}"/>
                </a:ext>
              </a:extLst>
            </p:cNvPr>
            <p:cNvSpPr>
              <a:spLocks noChangeArrowheads="1"/>
            </p:cNvSpPr>
            <p:nvPr/>
          </p:nvSpPr>
          <p:spPr bwMode="auto">
            <a:xfrm>
              <a:off x="3743"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7" name="Group 737">
              <a:extLst>
                <a:ext uri="{FF2B5EF4-FFF2-40B4-BE49-F238E27FC236}">
                  <a16:creationId xmlns:a16="http://schemas.microsoft.com/office/drawing/2014/main" id="{FB7178CB-DB38-B1BB-7907-C287780B2B87}"/>
                </a:ext>
              </a:extLst>
            </p:cNvPr>
            <p:cNvGrpSpPr>
              <a:grpSpLocks/>
            </p:cNvGrpSpPr>
            <p:nvPr/>
          </p:nvGrpSpPr>
          <p:grpSpPr bwMode="auto">
            <a:xfrm>
              <a:off x="2425" y="1888"/>
              <a:ext cx="2771" cy="2268"/>
              <a:chOff x="2425" y="1888"/>
              <a:chExt cx="2771" cy="2268"/>
            </a:xfrm>
          </p:grpSpPr>
          <p:sp>
            <p:nvSpPr>
              <p:cNvPr id="18" name="Rectangle 215">
                <a:extLst>
                  <a:ext uri="{FF2B5EF4-FFF2-40B4-BE49-F238E27FC236}">
                    <a16:creationId xmlns:a16="http://schemas.microsoft.com/office/drawing/2014/main" id="{50C01328-B526-31C1-3BB6-7E2366461DCD}"/>
                  </a:ext>
                </a:extLst>
              </p:cNvPr>
              <p:cNvSpPr>
                <a:spLocks noChangeArrowheads="1"/>
              </p:cNvSpPr>
              <p:nvPr/>
            </p:nvSpPr>
            <p:spPr bwMode="auto">
              <a:xfrm>
                <a:off x="2425"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Rectangle 216">
                <a:extLst>
                  <a:ext uri="{FF2B5EF4-FFF2-40B4-BE49-F238E27FC236}">
                    <a16:creationId xmlns:a16="http://schemas.microsoft.com/office/drawing/2014/main" id="{181DB1F7-86CA-BEBB-EB99-C48D7F0AE542}"/>
                  </a:ext>
                </a:extLst>
              </p:cNvPr>
              <p:cNvSpPr>
                <a:spLocks noChangeArrowheads="1"/>
              </p:cNvSpPr>
              <p:nvPr/>
            </p:nvSpPr>
            <p:spPr bwMode="auto">
              <a:xfrm>
                <a:off x="2698"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Rectangle 217">
                <a:extLst>
                  <a:ext uri="{FF2B5EF4-FFF2-40B4-BE49-F238E27FC236}">
                    <a16:creationId xmlns:a16="http://schemas.microsoft.com/office/drawing/2014/main" id="{93A2D89A-035A-980E-DA8D-75C606281874}"/>
                  </a:ext>
                </a:extLst>
              </p:cNvPr>
              <p:cNvSpPr>
                <a:spLocks noChangeArrowheads="1"/>
              </p:cNvSpPr>
              <p:nvPr/>
            </p:nvSpPr>
            <p:spPr bwMode="auto">
              <a:xfrm>
                <a:off x="2971"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218">
                <a:extLst>
                  <a:ext uri="{FF2B5EF4-FFF2-40B4-BE49-F238E27FC236}">
                    <a16:creationId xmlns:a16="http://schemas.microsoft.com/office/drawing/2014/main" id="{E32D2812-0E16-09A8-FCD0-43EF1E405041}"/>
                  </a:ext>
                </a:extLst>
              </p:cNvPr>
              <p:cNvSpPr>
                <a:spLocks noChangeArrowheads="1"/>
              </p:cNvSpPr>
              <p:nvPr/>
            </p:nvSpPr>
            <p:spPr bwMode="auto">
              <a:xfrm>
                <a:off x="3244"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Rectangle 219">
                <a:extLst>
                  <a:ext uri="{FF2B5EF4-FFF2-40B4-BE49-F238E27FC236}">
                    <a16:creationId xmlns:a16="http://schemas.microsoft.com/office/drawing/2014/main" id="{A443DF05-C7E5-80D8-6E0A-959B62804E1D}"/>
                  </a:ext>
                </a:extLst>
              </p:cNvPr>
              <p:cNvSpPr>
                <a:spLocks noChangeArrowheads="1"/>
              </p:cNvSpPr>
              <p:nvPr/>
            </p:nvSpPr>
            <p:spPr bwMode="auto">
              <a:xfrm>
                <a:off x="2425"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220">
                <a:extLst>
                  <a:ext uri="{FF2B5EF4-FFF2-40B4-BE49-F238E27FC236}">
                    <a16:creationId xmlns:a16="http://schemas.microsoft.com/office/drawing/2014/main" id="{EF36ABC2-6722-F484-1F64-4682B25C25EE}"/>
                  </a:ext>
                </a:extLst>
              </p:cNvPr>
              <p:cNvSpPr>
                <a:spLocks noChangeArrowheads="1"/>
              </p:cNvSpPr>
              <p:nvPr/>
            </p:nvSpPr>
            <p:spPr bwMode="auto">
              <a:xfrm>
                <a:off x="2698"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221">
                <a:extLst>
                  <a:ext uri="{FF2B5EF4-FFF2-40B4-BE49-F238E27FC236}">
                    <a16:creationId xmlns:a16="http://schemas.microsoft.com/office/drawing/2014/main" id="{CB72948E-8294-ABB7-6EEC-0B0DBEFDF3A8}"/>
                  </a:ext>
                </a:extLst>
              </p:cNvPr>
              <p:cNvSpPr>
                <a:spLocks noChangeArrowheads="1"/>
              </p:cNvSpPr>
              <p:nvPr/>
            </p:nvSpPr>
            <p:spPr bwMode="auto">
              <a:xfrm>
                <a:off x="2971"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222">
                <a:extLst>
                  <a:ext uri="{FF2B5EF4-FFF2-40B4-BE49-F238E27FC236}">
                    <a16:creationId xmlns:a16="http://schemas.microsoft.com/office/drawing/2014/main" id="{1B9DA8EF-894F-38B7-9BEA-7E73A31A648B}"/>
                  </a:ext>
                </a:extLst>
              </p:cNvPr>
              <p:cNvSpPr>
                <a:spLocks noChangeArrowheads="1"/>
              </p:cNvSpPr>
              <p:nvPr/>
            </p:nvSpPr>
            <p:spPr bwMode="auto">
              <a:xfrm>
                <a:off x="3244"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223">
                <a:extLst>
                  <a:ext uri="{FF2B5EF4-FFF2-40B4-BE49-F238E27FC236}">
                    <a16:creationId xmlns:a16="http://schemas.microsoft.com/office/drawing/2014/main" id="{50C0E97E-4F0B-B59A-BA6E-66689C879FA5}"/>
                  </a:ext>
                </a:extLst>
              </p:cNvPr>
              <p:cNvSpPr>
                <a:spLocks noChangeArrowheads="1"/>
              </p:cNvSpPr>
              <p:nvPr/>
            </p:nvSpPr>
            <p:spPr bwMode="auto">
              <a:xfrm>
                <a:off x="2425"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224">
                <a:extLst>
                  <a:ext uri="{FF2B5EF4-FFF2-40B4-BE49-F238E27FC236}">
                    <a16:creationId xmlns:a16="http://schemas.microsoft.com/office/drawing/2014/main" id="{2B2311B2-0663-331A-97B9-8D22B3C68D13}"/>
                  </a:ext>
                </a:extLst>
              </p:cNvPr>
              <p:cNvSpPr>
                <a:spLocks noChangeArrowheads="1"/>
              </p:cNvSpPr>
              <p:nvPr/>
            </p:nvSpPr>
            <p:spPr bwMode="auto">
              <a:xfrm>
                <a:off x="2698"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225">
                <a:extLst>
                  <a:ext uri="{FF2B5EF4-FFF2-40B4-BE49-F238E27FC236}">
                    <a16:creationId xmlns:a16="http://schemas.microsoft.com/office/drawing/2014/main" id="{8FE06C24-5BB4-7E5F-35EF-75493137A333}"/>
                  </a:ext>
                </a:extLst>
              </p:cNvPr>
              <p:cNvSpPr>
                <a:spLocks noChangeArrowheads="1"/>
              </p:cNvSpPr>
              <p:nvPr/>
            </p:nvSpPr>
            <p:spPr bwMode="auto">
              <a:xfrm>
                <a:off x="2971"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226">
                <a:extLst>
                  <a:ext uri="{FF2B5EF4-FFF2-40B4-BE49-F238E27FC236}">
                    <a16:creationId xmlns:a16="http://schemas.microsoft.com/office/drawing/2014/main" id="{3971A026-45D0-34B6-179E-F68FBF1EF79E}"/>
                  </a:ext>
                </a:extLst>
              </p:cNvPr>
              <p:cNvSpPr>
                <a:spLocks noChangeArrowheads="1"/>
              </p:cNvSpPr>
              <p:nvPr/>
            </p:nvSpPr>
            <p:spPr bwMode="auto">
              <a:xfrm>
                <a:off x="3244"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227">
                <a:extLst>
                  <a:ext uri="{FF2B5EF4-FFF2-40B4-BE49-F238E27FC236}">
                    <a16:creationId xmlns:a16="http://schemas.microsoft.com/office/drawing/2014/main" id="{98240655-1A77-2BC2-70FC-17AFED639C7D}"/>
                  </a:ext>
                </a:extLst>
              </p:cNvPr>
              <p:cNvSpPr>
                <a:spLocks noChangeArrowheads="1"/>
              </p:cNvSpPr>
              <p:nvPr/>
            </p:nvSpPr>
            <p:spPr bwMode="auto">
              <a:xfrm>
                <a:off x="2425"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Rectangle 228">
                <a:extLst>
                  <a:ext uri="{FF2B5EF4-FFF2-40B4-BE49-F238E27FC236}">
                    <a16:creationId xmlns:a16="http://schemas.microsoft.com/office/drawing/2014/main" id="{250EEA3B-8AD9-113E-4C64-E858AAA71551}"/>
                  </a:ext>
                </a:extLst>
              </p:cNvPr>
              <p:cNvSpPr>
                <a:spLocks noChangeArrowheads="1"/>
              </p:cNvSpPr>
              <p:nvPr/>
            </p:nvSpPr>
            <p:spPr bwMode="auto">
              <a:xfrm>
                <a:off x="2698"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229">
                <a:extLst>
                  <a:ext uri="{FF2B5EF4-FFF2-40B4-BE49-F238E27FC236}">
                    <a16:creationId xmlns:a16="http://schemas.microsoft.com/office/drawing/2014/main" id="{9DAF1ADE-4712-9C40-44F2-A1C408A8ABEE}"/>
                  </a:ext>
                </a:extLst>
              </p:cNvPr>
              <p:cNvSpPr>
                <a:spLocks noChangeArrowheads="1"/>
              </p:cNvSpPr>
              <p:nvPr/>
            </p:nvSpPr>
            <p:spPr bwMode="auto">
              <a:xfrm>
                <a:off x="2971"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Rectangle 230">
                <a:extLst>
                  <a:ext uri="{FF2B5EF4-FFF2-40B4-BE49-F238E27FC236}">
                    <a16:creationId xmlns:a16="http://schemas.microsoft.com/office/drawing/2014/main" id="{A269C5E9-CB8A-3033-BEC2-3D8A79D1A237}"/>
                  </a:ext>
                </a:extLst>
              </p:cNvPr>
              <p:cNvSpPr>
                <a:spLocks noChangeArrowheads="1"/>
              </p:cNvSpPr>
              <p:nvPr/>
            </p:nvSpPr>
            <p:spPr bwMode="auto">
              <a:xfrm>
                <a:off x="3244"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231">
                <a:extLst>
                  <a:ext uri="{FF2B5EF4-FFF2-40B4-BE49-F238E27FC236}">
                    <a16:creationId xmlns:a16="http://schemas.microsoft.com/office/drawing/2014/main" id="{B37676E4-4DE2-F94C-0FD3-79F73EB7B79A}"/>
                  </a:ext>
                </a:extLst>
              </p:cNvPr>
              <p:cNvSpPr>
                <a:spLocks noChangeArrowheads="1"/>
              </p:cNvSpPr>
              <p:nvPr/>
            </p:nvSpPr>
            <p:spPr bwMode="auto">
              <a:xfrm>
                <a:off x="2744"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232">
                <a:extLst>
                  <a:ext uri="{FF2B5EF4-FFF2-40B4-BE49-F238E27FC236}">
                    <a16:creationId xmlns:a16="http://schemas.microsoft.com/office/drawing/2014/main" id="{557A704B-2716-BFB2-DF8F-09642B77338F}"/>
                  </a:ext>
                </a:extLst>
              </p:cNvPr>
              <p:cNvSpPr>
                <a:spLocks noChangeArrowheads="1"/>
              </p:cNvSpPr>
              <p:nvPr/>
            </p:nvSpPr>
            <p:spPr bwMode="auto">
              <a:xfrm>
                <a:off x="2744"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233">
                <a:extLst>
                  <a:ext uri="{FF2B5EF4-FFF2-40B4-BE49-F238E27FC236}">
                    <a16:creationId xmlns:a16="http://schemas.microsoft.com/office/drawing/2014/main" id="{0AEEC4B4-8A64-D426-816A-B828071B7201}"/>
                  </a:ext>
                </a:extLst>
              </p:cNvPr>
              <p:cNvSpPr>
                <a:spLocks noChangeArrowheads="1"/>
              </p:cNvSpPr>
              <p:nvPr/>
            </p:nvSpPr>
            <p:spPr bwMode="auto">
              <a:xfrm>
                <a:off x="3016" y="220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234">
                <a:extLst>
                  <a:ext uri="{FF2B5EF4-FFF2-40B4-BE49-F238E27FC236}">
                    <a16:creationId xmlns:a16="http://schemas.microsoft.com/office/drawing/2014/main" id="{CC74214D-7C24-FE32-91E4-7F1C8BD3F834}"/>
                  </a:ext>
                </a:extLst>
              </p:cNvPr>
              <p:cNvSpPr>
                <a:spLocks noChangeArrowheads="1"/>
              </p:cNvSpPr>
              <p:nvPr/>
            </p:nvSpPr>
            <p:spPr bwMode="auto">
              <a:xfrm>
                <a:off x="3016"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235">
                <a:extLst>
                  <a:ext uri="{FF2B5EF4-FFF2-40B4-BE49-F238E27FC236}">
                    <a16:creationId xmlns:a16="http://schemas.microsoft.com/office/drawing/2014/main" id="{A8C499D9-DC7A-C76E-B385-54D19F2F6DA0}"/>
                  </a:ext>
                </a:extLst>
              </p:cNvPr>
              <p:cNvSpPr>
                <a:spLocks noChangeArrowheads="1"/>
              </p:cNvSpPr>
              <p:nvPr/>
            </p:nvSpPr>
            <p:spPr bwMode="auto">
              <a:xfrm>
                <a:off x="3016"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236">
                <a:extLst>
                  <a:ext uri="{FF2B5EF4-FFF2-40B4-BE49-F238E27FC236}">
                    <a16:creationId xmlns:a16="http://schemas.microsoft.com/office/drawing/2014/main" id="{F7A89A18-7D2F-A244-B594-459A23B4E9FD}"/>
                  </a:ext>
                </a:extLst>
              </p:cNvPr>
              <p:cNvSpPr>
                <a:spLocks noChangeArrowheads="1"/>
              </p:cNvSpPr>
              <p:nvPr/>
            </p:nvSpPr>
            <p:spPr bwMode="auto">
              <a:xfrm>
                <a:off x="3288" y="275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237">
                <a:extLst>
                  <a:ext uri="{FF2B5EF4-FFF2-40B4-BE49-F238E27FC236}">
                    <a16:creationId xmlns:a16="http://schemas.microsoft.com/office/drawing/2014/main" id="{8679AE08-E7C7-4117-467F-52CEC02598E8}"/>
                  </a:ext>
                </a:extLst>
              </p:cNvPr>
              <p:cNvSpPr>
                <a:spLocks noChangeArrowheads="1"/>
              </p:cNvSpPr>
              <p:nvPr/>
            </p:nvSpPr>
            <p:spPr bwMode="auto">
              <a:xfrm>
                <a:off x="2471"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238">
                <a:extLst>
                  <a:ext uri="{FF2B5EF4-FFF2-40B4-BE49-F238E27FC236}">
                    <a16:creationId xmlns:a16="http://schemas.microsoft.com/office/drawing/2014/main" id="{D54C933C-D8B4-C1CA-F704-083297FAC949}"/>
                  </a:ext>
                </a:extLst>
              </p:cNvPr>
              <p:cNvSpPr>
                <a:spLocks noChangeArrowheads="1"/>
              </p:cNvSpPr>
              <p:nvPr/>
            </p:nvSpPr>
            <p:spPr bwMode="auto">
              <a:xfrm>
                <a:off x="3288"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239">
                <a:extLst>
                  <a:ext uri="{FF2B5EF4-FFF2-40B4-BE49-F238E27FC236}">
                    <a16:creationId xmlns:a16="http://schemas.microsoft.com/office/drawing/2014/main" id="{0C089192-F4AC-8EB0-CB76-9667431F13C4}"/>
                  </a:ext>
                </a:extLst>
              </p:cNvPr>
              <p:cNvSpPr>
                <a:spLocks noChangeArrowheads="1"/>
              </p:cNvSpPr>
              <p:nvPr/>
            </p:nvSpPr>
            <p:spPr bwMode="auto">
              <a:xfrm>
                <a:off x="2744" y="275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240">
                <a:extLst>
                  <a:ext uri="{FF2B5EF4-FFF2-40B4-BE49-F238E27FC236}">
                    <a16:creationId xmlns:a16="http://schemas.microsoft.com/office/drawing/2014/main" id="{0609DE3A-C7CD-4F32-D8D1-CBC5E776A071}"/>
                  </a:ext>
                </a:extLst>
              </p:cNvPr>
              <p:cNvSpPr>
                <a:spLocks noChangeArrowheads="1"/>
              </p:cNvSpPr>
              <p:nvPr/>
            </p:nvSpPr>
            <p:spPr bwMode="auto">
              <a:xfrm>
                <a:off x="3288" y="247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241">
                <a:extLst>
                  <a:ext uri="{FF2B5EF4-FFF2-40B4-BE49-F238E27FC236}">
                    <a16:creationId xmlns:a16="http://schemas.microsoft.com/office/drawing/2014/main" id="{07A1131B-E98D-FB10-06A7-575FDC8F26CD}"/>
                  </a:ext>
                </a:extLst>
              </p:cNvPr>
              <p:cNvSpPr>
                <a:spLocks noChangeArrowheads="1"/>
              </p:cNvSpPr>
              <p:nvPr/>
            </p:nvSpPr>
            <p:spPr bwMode="auto">
              <a:xfrm>
                <a:off x="2471"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242">
                <a:extLst>
                  <a:ext uri="{FF2B5EF4-FFF2-40B4-BE49-F238E27FC236}">
                    <a16:creationId xmlns:a16="http://schemas.microsoft.com/office/drawing/2014/main" id="{04210563-47F9-B6E4-119D-5E1411DE3643}"/>
                  </a:ext>
                </a:extLst>
              </p:cNvPr>
              <p:cNvSpPr>
                <a:spLocks noChangeArrowheads="1"/>
              </p:cNvSpPr>
              <p:nvPr/>
            </p:nvSpPr>
            <p:spPr bwMode="auto">
              <a:xfrm>
                <a:off x="2471" y="275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243">
                <a:extLst>
                  <a:ext uri="{FF2B5EF4-FFF2-40B4-BE49-F238E27FC236}">
                    <a16:creationId xmlns:a16="http://schemas.microsoft.com/office/drawing/2014/main" id="{3DF26C04-EFCC-F633-DD99-E523668CCF86}"/>
                  </a:ext>
                </a:extLst>
              </p:cNvPr>
              <p:cNvSpPr>
                <a:spLocks noChangeArrowheads="1"/>
              </p:cNvSpPr>
              <p:nvPr/>
            </p:nvSpPr>
            <p:spPr bwMode="auto">
              <a:xfrm>
                <a:off x="3288" y="2206"/>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244">
                <a:extLst>
                  <a:ext uri="{FF2B5EF4-FFF2-40B4-BE49-F238E27FC236}">
                    <a16:creationId xmlns:a16="http://schemas.microsoft.com/office/drawing/2014/main" id="{45410675-4FC0-829F-73BA-35A345DCCD6B}"/>
                  </a:ext>
                </a:extLst>
              </p:cNvPr>
              <p:cNvSpPr>
                <a:spLocks noChangeArrowheads="1"/>
              </p:cNvSpPr>
              <p:nvPr/>
            </p:nvSpPr>
            <p:spPr bwMode="auto">
              <a:xfrm>
                <a:off x="2924"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245">
                <a:extLst>
                  <a:ext uri="{FF2B5EF4-FFF2-40B4-BE49-F238E27FC236}">
                    <a16:creationId xmlns:a16="http://schemas.microsoft.com/office/drawing/2014/main" id="{02FA3793-B75C-5C9F-E83D-1073E5BF1070}"/>
                  </a:ext>
                </a:extLst>
              </p:cNvPr>
              <p:cNvSpPr>
                <a:spLocks noChangeArrowheads="1"/>
              </p:cNvSpPr>
              <p:nvPr/>
            </p:nvSpPr>
            <p:spPr bwMode="auto">
              <a:xfrm>
                <a:off x="3197"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246">
                <a:extLst>
                  <a:ext uri="{FF2B5EF4-FFF2-40B4-BE49-F238E27FC236}">
                    <a16:creationId xmlns:a16="http://schemas.microsoft.com/office/drawing/2014/main" id="{33C2114A-F254-E1BD-EC49-A3899FCD62F5}"/>
                  </a:ext>
                </a:extLst>
              </p:cNvPr>
              <p:cNvSpPr>
                <a:spLocks noChangeArrowheads="1"/>
              </p:cNvSpPr>
              <p:nvPr/>
            </p:nvSpPr>
            <p:spPr bwMode="auto">
              <a:xfrm>
                <a:off x="3470"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247">
                <a:extLst>
                  <a:ext uri="{FF2B5EF4-FFF2-40B4-BE49-F238E27FC236}">
                    <a16:creationId xmlns:a16="http://schemas.microsoft.com/office/drawing/2014/main" id="{8D9771AC-A077-8E3B-B28F-987043A31C49}"/>
                  </a:ext>
                </a:extLst>
              </p:cNvPr>
              <p:cNvSpPr>
                <a:spLocks noChangeArrowheads="1"/>
              </p:cNvSpPr>
              <p:nvPr/>
            </p:nvSpPr>
            <p:spPr bwMode="auto">
              <a:xfrm>
                <a:off x="3743"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248">
                <a:extLst>
                  <a:ext uri="{FF2B5EF4-FFF2-40B4-BE49-F238E27FC236}">
                    <a16:creationId xmlns:a16="http://schemas.microsoft.com/office/drawing/2014/main" id="{94C36EEB-F8F3-F9AC-B03D-850E5ED2F38C}"/>
                  </a:ext>
                </a:extLst>
              </p:cNvPr>
              <p:cNvSpPr>
                <a:spLocks noChangeArrowheads="1"/>
              </p:cNvSpPr>
              <p:nvPr/>
            </p:nvSpPr>
            <p:spPr bwMode="auto">
              <a:xfrm>
                <a:off x="2924"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249">
                <a:extLst>
                  <a:ext uri="{FF2B5EF4-FFF2-40B4-BE49-F238E27FC236}">
                    <a16:creationId xmlns:a16="http://schemas.microsoft.com/office/drawing/2014/main" id="{33093A70-8569-4377-1EA9-447BD1C5D3E5}"/>
                  </a:ext>
                </a:extLst>
              </p:cNvPr>
              <p:cNvSpPr>
                <a:spLocks noChangeArrowheads="1"/>
              </p:cNvSpPr>
              <p:nvPr/>
            </p:nvSpPr>
            <p:spPr bwMode="auto">
              <a:xfrm>
                <a:off x="3197"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Rectangle 250">
                <a:extLst>
                  <a:ext uri="{FF2B5EF4-FFF2-40B4-BE49-F238E27FC236}">
                    <a16:creationId xmlns:a16="http://schemas.microsoft.com/office/drawing/2014/main" id="{2FF27137-F842-4CD8-E87F-D74FEB679053}"/>
                  </a:ext>
                </a:extLst>
              </p:cNvPr>
              <p:cNvSpPr>
                <a:spLocks noChangeArrowheads="1"/>
              </p:cNvSpPr>
              <p:nvPr/>
            </p:nvSpPr>
            <p:spPr bwMode="auto">
              <a:xfrm>
                <a:off x="3470"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Rectangle 251">
                <a:extLst>
                  <a:ext uri="{FF2B5EF4-FFF2-40B4-BE49-F238E27FC236}">
                    <a16:creationId xmlns:a16="http://schemas.microsoft.com/office/drawing/2014/main" id="{47AF225E-10CD-9BDB-0BF2-706DE3277177}"/>
                  </a:ext>
                </a:extLst>
              </p:cNvPr>
              <p:cNvSpPr>
                <a:spLocks noChangeArrowheads="1"/>
              </p:cNvSpPr>
              <p:nvPr/>
            </p:nvSpPr>
            <p:spPr bwMode="auto">
              <a:xfrm>
                <a:off x="3743"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Rectangle 252">
                <a:extLst>
                  <a:ext uri="{FF2B5EF4-FFF2-40B4-BE49-F238E27FC236}">
                    <a16:creationId xmlns:a16="http://schemas.microsoft.com/office/drawing/2014/main" id="{D96DD15B-4012-6F6E-F10A-8885AD34242C}"/>
                  </a:ext>
                </a:extLst>
              </p:cNvPr>
              <p:cNvSpPr>
                <a:spLocks noChangeArrowheads="1"/>
              </p:cNvSpPr>
              <p:nvPr/>
            </p:nvSpPr>
            <p:spPr bwMode="auto">
              <a:xfrm>
                <a:off x="2924"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Rectangle 253">
                <a:extLst>
                  <a:ext uri="{FF2B5EF4-FFF2-40B4-BE49-F238E27FC236}">
                    <a16:creationId xmlns:a16="http://schemas.microsoft.com/office/drawing/2014/main" id="{F2E75728-3137-D012-AB61-AD586856F0B1}"/>
                  </a:ext>
                </a:extLst>
              </p:cNvPr>
              <p:cNvSpPr>
                <a:spLocks noChangeArrowheads="1"/>
              </p:cNvSpPr>
              <p:nvPr/>
            </p:nvSpPr>
            <p:spPr bwMode="auto">
              <a:xfrm>
                <a:off x="3197"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254">
                <a:extLst>
                  <a:ext uri="{FF2B5EF4-FFF2-40B4-BE49-F238E27FC236}">
                    <a16:creationId xmlns:a16="http://schemas.microsoft.com/office/drawing/2014/main" id="{900B15C0-4825-ABE3-5C01-8B2FD04D9D84}"/>
                  </a:ext>
                </a:extLst>
              </p:cNvPr>
              <p:cNvSpPr>
                <a:spLocks noChangeArrowheads="1"/>
              </p:cNvSpPr>
              <p:nvPr/>
            </p:nvSpPr>
            <p:spPr bwMode="auto">
              <a:xfrm>
                <a:off x="3470"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255">
                <a:extLst>
                  <a:ext uri="{FF2B5EF4-FFF2-40B4-BE49-F238E27FC236}">
                    <a16:creationId xmlns:a16="http://schemas.microsoft.com/office/drawing/2014/main" id="{2E808927-35E7-B758-27B9-9B4D710B333B}"/>
                  </a:ext>
                </a:extLst>
              </p:cNvPr>
              <p:cNvSpPr>
                <a:spLocks noChangeArrowheads="1"/>
              </p:cNvSpPr>
              <p:nvPr/>
            </p:nvSpPr>
            <p:spPr bwMode="auto">
              <a:xfrm>
                <a:off x="3743"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260">
                <a:extLst>
                  <a:ext uri="{FF2B5EF4-FFF2-40B4-BE49-F238E27FC236}">
                    <a16:creationId xmlns:a16="http://schemas.microsoft.com/office/drawing/2014/main" id="{46CF9636-A6F2-9F68-FF38-FDF4BA72FCA9}"/>
                  </a:ext>
                </a:extLst>
              </p:cNvPr>
              <p:cNvSpPr>
                <a:spLocks noChangeArrowheads="1"/>
              </p:cNvSpPr>
              <p:nvPr/>
            </p:nvSpPr>
            <p:spPr bwMode="auto">
              <a:xfrm>
                <a:off x="2970" y="311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61">
                <a:extLst>
                  <a:ext uri="{FF2B5EF4-FFF2-40B4-BE49-F238E27FC236}">
                    <a16:creationId xmlns:a16="http://schemas.microsoft.com/office/drawing/2014/main" id="{025937DD-7B56-2A41-4193-A4B8F77484AD}"/>
                  </a:ext>
                </a:extLst>
              </p:cNvPr>
              <p:cNvSpPr>
                <a:spLocks noChangeArrowheads="1"/>
              </p:cNvSpPr>
              <p:nvPr/>
            </p:nvSpPr>
            <p:spPr bwMode="auto">
              <a:xfrm>
                <a:off x="3243"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262">
                <a:extLst>
                  <a:ext uri="{FF2B5EF4-FFF2-40B4-BE49-F238E27FC236}">
                    <a16:creationId xmlns:a16="http://schemas.microsoft.com/office/drawing/2014/main" id="{81E0B726-7A66-7EF7-FBE4-D6E7C1E02658}"/>
                  </a:ext>
                </a:extLst>
              </p:cNvPr>
              <p:cNvSpPr>
                <a:spLocks noChangeArrowheads="1"/>
              </p:cNvSpPr>
              <p:nvPr/>
            </p:nvSpPr>
            <p:spPr bwMode="auto">
              <a:xfrm>
                <a:off x="3515" y="3658"/>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263">
                <a:extLst>
                  <a:ext uri="{FF2B5EF4-FFF2-40B4-BE49-F238E27FC236}">
                    <a16:creationId xmlns:a16="http://schemas.microsoft.com/office/drawing/2014/main" id="{6FBFFA4A-33FC-378A-11FF-4B5DB8956C15}"/>
                  </a:ext>
                </a:extLst>
              </p:cNvPr>
              <p:cNvSpPr>
                <a:spLocks noChangeArrowheads="1"/>
              </p:cNvSpPr>
              <p:nvPr/>
            </p:nvSpPr>
            <p:spPr bwMode="auto">
              <a:xfrm>
                <a:off x="2970" y="338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264">
                <a:extLst>
                  <a:ext uri="{FF2B5EF4-FFF2-40B4-BE49-F238E27FC236}">
                    <a16:creationId xmlns:a16="http://schemas.microsoft.com/office/drawing/2014/main" id="{BAF45AE7-9543-D6B0-4213-73BC1F2EACDD}"/>
                  </a:ext>
                </a:extLst>
              </p:cNvPr>
              <p:cNvSpPr>
                <a:spLocks noChangeArrowheads="1"/>
              </p:cNvSpPr>
              <p:nvPr/>
            </p:nvSpPr>
            <p:spPr bwMode="auto">
              <a:xfrm>
                <a:off x="3243" y="393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265">
                <a:extLst>
                  <a:ext uri="{FF2B5EF4-FFF2-40B4-BE49-F238E27FC236}">
                    <a16:creationId xmlns:a16="http://schemas.microsoft.com/office/drawing/2014/main" id="{669D8228-98C9-73BB-D22E-666F25ADB1B5}"/>
                  </a:ext>
                </a:extLst>
              </p:cNvPr>
              <p:cNvSpPr>
                <a:spLocks noChangeArrowheads="1"/>
              </p:cNvSpPr>
              <p:nvPr/>
            </p:nvSpPr>
            <p:spPr bwMode="auto">
              <a:xfrm>
                <a:off x="3243"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266">
                <a:extLst>
                  <a:ext uri="{FF2B5EF4-FFF2-40B4-BE49-F238E27FC236}">
                    <a16:creationId xmlns:a16="http://schemas.microsoft.com/office/drawing/2014/main" id="{B6B2F5EE-2457-6F2D-AB54-0CA27E806D5C}"/>
                  </a:ext>
                </a:extLst>
              </p:cNvPr>
              <p:cNvSpPr>
                <a:spLocks noChangeArrowheads="1"/>
              </p:cNvSpPr>
              <p:nvPr/>
            </p:nvSpPr>
            <p:spPr bwMode="auto">
              <a:xfrm>
                <a:off x="3787" y="311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267">
                <a:extLst>
                  <a:ext uri="{FF2B5EF4-FFF2-40B4-BE49-F238E27FC236}">
                    <a16:creationId xmlns:a16="http://schemas.microsoft.com/office/drawing/2014/main" id="{677A61E8-5B68-ECAF-57F4-DE999C473690}"/>
                  </a:ext>
                </a:extLst>
              </p:cNvPr>
              <p:cNvSpPr>
                <a:spLocks noChangeArrowheads="1"/>
              </p:cNvSpPr>
              <p:nvPr/>
            </p:nvSpPr>
            <p:spPr bwMode="auto">
              <a:xfrm>
                <a:off x="2970" y="393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268">
                <a:extLst>
                  <a:ext uri="{FF2B5EF4-FFF2-40B4-BE49-F238E27FC236}">
                    <a16:creationId xmlns:a16="http://schemas.microsoft.com/office/drawing/2014/main" id="{8BD5150D-D74E-0322-2149-41A45AEA511A}"/>
                  </a:ext>
                </a:extLst>
              </p:cNvPr>
              <p:cNvSpPr>
                <a:spLocks noChangeArrowheads="1"/>
              </p:cNvSpPr>
              <p:nvPr/>
            </p:nvSpPr>
            <p:spPr bwMode="auto">
              <a:xfrm>
                <a:off x="3516" y="3929"/>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Rectangle 269">
                <a:extLst>
                  <a:ext uri="{FF2B5EF4-FFF2-40B4-BE49-F238E27FC236}">
                    <a16:creationId xmlns:a16="http://schemas.microsoft.com/office/drawing/2014/main" id="{FB734008-8258-F25B-2217-F8DFA4067D9C}"/>
                  </a:ext>
                </a:extLst>
              </p:cNvPr>
              <p:cNvSpPr>
                <a:spLocks noChangeArrowheads="1"/>
              </p:cNvSpPr>
              <p:nvPr/>
            </p:nvSpPr>
            <p:spPr bwMode="auto">
              <a:xfrm>
                <a:off x="4103"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270">
                <a:extLst>
                  <a:ext uri="{FF2B5EF4-FFF2-40B4-BE49-F238E27FC236}">
                    <a16:creationId xmlns:a16="http://schemas.microsoft.com/office/drawing/2014/main" id="{C4B063DE-7CCB-73FC-E506-A79D29E20971}"/>
                  </a:ext>
                </a:extLst>
              </p:cNvPr>
              <p:cNvSpPr>
                <a:spLocks noChangeArrowheads="1"/>
              </p:cNvSpPr>
              <p:nvPr/>
            </p:nvSpPr>
            <p:spPr bwMode="auto">
              <a:xfrm>
                <a:off x="4376"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271">
                <a:extLst>
                  <a:ext uri="{FF2B5EF4-FFF2-40B4-BE49-F238E27FC236}">
                    <a16:creationId xmlns:a16="http://schemas.microsoft.com/office/drawing/2014/main" id="{CD1CDC17-69B2-EE0D-F415-DA67FAD9A198}"/>
                  </a:ext>
                </a:extLst>
              </p:cNvPr>
              <p:cNvSpPr>
                <a:spLocks noChangeArrowheads="1"/>
              </p:cNvSpPr>
              <p:nvPr/>
            </p:nvSpPr>
            <p:spPr bwMode="auto">
              <a:xfrm>
                <a:off x="4649"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272">
                <a:extLst>
                  <a:ext uri="{FF2B5EF4-FFF2-40B4-BE49-F238E27FC236}">
                    <a16:creationId xmlns:a16="http://schemas.microsoft.com/office/drawing/2014/main" id="{B4ECA831-5BC8-194B-5D19-6599A6FAA0CE}"/>
                  </a:ext>
                </a:extLst>
              </p:cNvPr>
              <p:cNvSpPr>
                <a:spLocks noChangeArrowheads="1"/>
              </p:cNvSpPr>
              <p:nvPr/>
            </p:nvSpPr>
            <p:spPr bwMode="auto">
              <a:xfrm>
                <a:off x="4922"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273">
                <a:extLst>
                  <a:ext uri="{FF2B5EF4-FFF2-40B4-BE49-F238E27FC236}">
                    <a16:creationId xmlns:a16="http://schemas.microsoft.com/office/drawing/2014/main" id="{C329C88D-887B-0A00-6A62-AF7CC6BC9B0C}"/>
                  </a:ext>
                </a:extLst>
              </p:cNvPr>
              <p:cNvSpPr>
                <a:spLocks noChangeArrowheads="1"/>
              </p:cNvSpPr>
              <p:nvPr/>
            </p:nvSpPr>
            <p:spPr bwMode="auto">
              <a:xfrm>
                <a:off x="4103"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Rectangle 274">
                <a:extLst>
                  <a:ext uri="{FF2B5EF4-FFF2-40B4-BE49-F238E27FC236}">
                    <a16:creationId xmlns:a16="http://schemas.microsoft.com/office/drawing/2014/main" id="{269D14D1-9E67-8A68-0028-91AE285F7225}"/>
                  </a:ext>
                </a:extLst>
              </p:cNvPr>
              <p:cNvSpPr>
                <a:spLocks noChangeArrowheads="1"/>
              </p:cNvSpPr>
              <p:nvPr/>
            </p:nvSpPr>
            <p:spPr bwMode="auto">
              <a:xfrm>
                <a:off x="4376"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Rectangle 275">
                <a:extLst>
                  <a:ext uri="{FF2B5EF4-FFF2-40B4-BE49-F238E27FC236}">
                    <a16:creationId xmlns:a16="http://schemas.microsoft.com/office/drawing/2014/main" id="{862129E5-4E56-7606-5962-E407EAD2EC7E}"/>
                  </a:ext>
                </a:extLst>
              </p:cNvPr>
              <p:cNvSpPr>
                <a:spLocks noChangeArrowheads="1"/>
              </p:cNvSpPr>
              <p:nvPr/>
            </p:nvSpPr>
            <p:spPr bwMode="auto">
              <a:xfrm>
                <a:off x="4649"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Rectangle 276">
                <a:extLst>
                  <a:ext uri="{FF2B5EF4-FFF2-40B4-BE49-F238E27FC236}">
                    <a16:creationId xmlns:a16="http://schemas.microsoft.com/office/drawing/2014/main" id="{CDB10C78-5008-6DC5-358E-78183C9E7820}"/>
                  </a:ext>
                </a:extLst>
              </p:cNvPr>
              <p:cNvSpPr>
                <a:spLocks noChangeArrowheads="1"/>
              </p:cNvSpPr>
              <p:nvPr/>
            </p:nvSpPr>
            <p:spPr bwMode="auto">
              <a:xfrm>
                <a:off x="4922"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Rectangle 277">
                <a:extLst>
                  <a:ext uri="{FF2B5EF4-FFF2-40B4-BE49-F238E27FC236}">
                    <a16:creationId xmlns:a16="http://schemas.microsoft.com/office/drawing/2014/main" id="{6FDE009C-438E-AAE4-1F0E-8E2299A2154A}"/>
                  </a:ext>
                </a:extLst>
              </p:cNvPr>
              <p:cNvSpPr>
                <a:spLocks noChangeArrowheads="1"/>
              </p:cNvSpPr>
              <p:nvPr/>
            </p:nvSpPr>
            <p:spPr bwMode="auto">
              <a:xfrm>
                <a:off x="4103"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Rectangle 278">
                <a:extLst>
                  <a:ext uri="{FF2B5EF4-FFF2-40B4-BE49-F238E27FC236}">
                    <a16:creationId xmlns:a16="http://schemas.microsoft.com/office/drawing/2014/main" id="{DAFC895E-9381-79D5-8013-03BC430A9851}"/>
                  </a:ext>
                </a:extLst>
              </p:cNvPr>
              <p:cNvSpPr>
                <a:spLocks noChangeArrowheads="1"/>
              </p:cNvSpPr>
              <p:nvPr/>
            </p:nvSpPr>
            <p:spPr bwMode="auto">
              <a:xfrm>
                <a:off x="4376"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Rectangle 279">
                <a:extLst>
                  <a:ext uri="{FF2B5EF4-FFF2-40B4-BE49-F238E27FC236}">
                    <a16:creationId xmlns:a16="http://schemas.microsoft.com/office/drawing/2014/main" id="{BF9E7EFF-E6F9-7FD2-0F27-BBB90E631C89}"/>
                  </a:ext>
                </a:extLst>
              </p:cNvPr>
              <p:cNvSpPr>
                <a:spLocks noChangeArrowheads="1"/>
              </p:cNvSpPr>
              <p:nvPr/>
            </p:nvSpPr>
            <p:spPr bwMode="auto">
              <a:xfrm>
                <a:off x="4649"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Rectangle 280">
                <a:extLst>
                  <a:ext uri="{FF2B5EF4-FFF2-40B4-BE49-F238E27FC236}">
                    <a16:creationId xmlns:a16="http://schemas.microsoft.com/office/drawing/2014/main" id="{D12B5514-481B-F242-00F6-53DD1C95D05D}"/>
                  </a:ext>
                </a:extLst>
              </p:cNvPr>
              <p:cNvSpPr>
                <a:spLocks noChangeArrowheads="1"/>
              </p:cNvSpPr>
              <p:nvPr/>
            </p:nvSpPr>
            <p:spPr bwMode="auto">
              <a:xfrm>
                <a:off x="4922"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281">
                <a:extLst>
                  <a:ext uri="{FF2B5EF4-FFF2-40B4-BE49-F238E27FC236}">
                    <a16:creationId xmlns:a16="http://schemas.microsoft.com/office/drawing/2014/main" id="{114A868D-A194-259A-4B56-535B106862CB}"/>
                  </a:ext>
                </a:extLst>
              </p:cNvPr>
              <p:cNvSpPr>
                <a:spLocks noChangeArrowheads="1"/>
              </p:cNvSpPr>
              <p:nvPr/>
            </p:nvSpPr>
            <p:spPr bwMode="auto">
              <a:xfrm>
                <a:off x="4103"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Rectangle 282">
                <a:extLst>
                  <a:ext uri="{FF2B5EF4-FFF2-40B4-BE49-F238E27FC236}">
                    <a16:creationId xmlns:a16="http://schemas.microsoft.com/office/drawing/2014/main" id="{79596D1F-4C05-1360-9523-53579324356A}"/>
                  </a:ext>
                </a:extLst>
              </p:cNvPr>
              <p:cNvSpPr>
                <a:spLocks noChangeArrowheads="1"/>
              </p:cNvSpPr>
              <p:nvPr/>
            </p:nvSpPr>
            <p:spPr bwMode="auto">
              <a:xfrm>
                <a:off x="4376"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Rectangle 283">
                <a:extLst>
                  <a:ext uri="{FF2B5EF4-FFF2-40B4-BE49-F238E27FC236}">
                    <a16:creationId xmlns:a16="http://schemas.microsoft.com/office/drawing/2014/main" id="{CD58638E-E495-1280-6DC0-D7CA57530351}"/>
                  </a:ext>
                </a:extLst>
              </p:cNvPr>
              <p:cNvSpPr>
                <a:spLocks noChangeArrowheads="1"/>
              </p:cNvSpPr>
              <p:nvPr/>
            </p:nvSpPr>
            <p:spPr bwMode="auto">
              <a:xfrm>
                <a:off x="4649"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Rectangle 284">
                <a:extLst>
                  <a:ext uri="{FF2B5EF4-FFF2-40B4-BE49-F238E27FC236}">
                    <a16:creationId xmlns:a16="http://schemas.microsoft.com/office/drawing/2014/main" id="{1D0ADF27-92E0-5E59-AB45-E445AD9043D8}"/>
                  </a:ext>
                </a:extLst>
              </p:cNvPr>
              <p:cNvSpPr>
                <a:spLocks noChangeArrowheads="1"/>
              </p:cNvSpPr>
              <p:nvPr/>
            </p:nvSpPr>
            <p:spPr bwMode="auto">
              <a:xfrm>
                <a:off x="4922"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285">
                <a:extLst>
                  <a:ext uri="{FF2B5EF4-FFF2-40B4-BE49-F238E27FC236}">
                    <a16:creationId xmlns:a16="http://schemas.microsoft.com/office/drawing/2014/main" id="{DC52E9C7-AF90-6F01-4CCD-6B5FF704D405}"/>
                  </a:ext>
                </a:extLst>
              </p:cNvPr>
              <p:cNvSpPr>
                <a:spLocks noChangeArrowheads="1"/>
              </p:cNvSpPr>
              <p:nvPr/>
            </p:nvSpPr>
            <p:spPr bwMode="auto">
              <a:xfrm>
                <a:off x="4149" y="2388"/>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286">
                <a:extLst>
                  <a:ext uri="{FF2B5EF4-FFF2-40B4-BE49-F238E27FC236}">
                    <a16:creationId xmlns:a16="http://schemas.microsoft.com/office/drawing/2014/main" id="{6B6CDAC9-D39A-21A1-CB4E-B0A3C7A7F789}"/>
                  </a:ext>
                </a:extLst>
              </p:cNvPr>
              <p:cNvSpPr>
                <a:spLocks noChangeArrowheads="1"/>
              </p:cNvSpPr>
              <p:nvPr/>
            </p:nvSpPr>
            <p:spPr bwMode="auto">
              <a:xfrm>
                <a:off x="4694" y="266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287">
                <a:extLst>
                  <a:ext uri="{FF2B5EF4-FFF2-40B4-BE49-F238E27FC236}">
                    <a16:creationId xmlns:a16="http://schemas.microsoft.com/office/drawing/2014/main" id="{766F5D5A-9F79-1DDB-2CEA-471476D3D888}"/>
                  </a:ext>
                </a:extLst>
              </p:cNvPr>
              <p:cNvSpPr>
                <a:spLocks noChangeArrowheads="1"/>
              </p:cNvSpPr>
              <p:nvPr/>
            </p:nvSpPr>
            <p:spPr bwMode="auto">
              <a:xfrm>
                <a:off x="4694" y="2388"/>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288">
                <a:extLst>
                  <a:ext uri="{FF2B5EF4-FFF2-40B4-BE49-F238E27FC236}">
                    <a16:creationId xmlns:a16="http://schemas.microsoft.com/office/drawing/2014/main" id="{4D51BFE9-0C35-14A0-C0C3-F3542C14CD3F}"/>
                  </a:ext>
                </a:extLst>
              </p:cNvPr>
              <p:cNvSpPr>
                <a:spLocks noChangeArrowheads="1"/>
              </p:cNvSpPr>
              <p:nvPr/>
            </p:nvSpPr>
            <p:spPr bwMode="auto">
              <a:xfrm>
                <a:off x="4694" y="2932"/>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289">
                <a:extLst>
                  <a:ext uri="{FF2B5EF4-FFF2-40B4-BE49-F238E27FC236}">
                    <a16:creationId xmlns:a16="http://schemas.microsoft.com/office/drawing/2014/main" id="{42E375F0-6447-DA5A-1F38-2610048A6593}"/>
                  </a:ext>
                </a:extLst>
              </p:cNvPr>
              <p:cNvSpPr>
                <a:spLocks noChangeArrowheads="1"/>
              </p:cNvSpPr>
              <p:nvPr/>
            </p:nvSpPr>
            <p:spPr bwMode="auto">
              <a:xfrm>
                <a:off x="4966" y="3204"/>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290">
                <a:extLst>
                  <a:ext uri="{FF2B5EF4-FFF2-40B4-BE49-F238E27FC236}">
                    <a16:creationId xmlns:a16="http://schemas.microsoft.com/office/drawing/2014/main" id="{E64433BD-BB77-09B8-BE81-D4A6FBCB651F}"/>
                  </a:ext>
                </a:extLst>
              </p:cNvPr>
              <p:cNvSpPr>
                <a:spLocks noChangeArrowheads="1"/>
              </p:cNvSpPr>
              <p:nvPr/>
            </p:nvSpPr>
            <p:spPr bwMode="auto">
              <a:xfrm>
                <a:off x="4149" y="266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291">
                <a:extLst>
                  <a:ext uri="{FF2B5EF4-FFF2-40B4-BE49-F238E27FC236}">
                    <a16:creationId xmlns:a16="http://schemas.microsoft.com/office/drawing/2014/main" id="{ADC55927-8CCA-5FAF-B8EF-5C661AB685C5}"/>
                  </a:ext>
                </a:extLst>
              </p:cNvPr>
              <p:cNvSpPr>
                <a:spLocks noChangeArrowheads="1"/>
              </p:cNvSpPr>
              <p:nvPr/>
            </p:nvSpPr>
            <p:spPr bwMode="auto">
              <a:xfrm>
                <a:off x="4422"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292">
                <a:extLst>
                  <a:ext uri="{FF2B5EF4-FFF2-40B4-BE49-F238E27FC236}">
                    <a16:creationId xmlns:a16="http://schemas.microsoft.com/office/drawing/2014/main" id="{02F4E085-1822-C20E-527C-A548A3DDDA1E}"/>
                  </a:ext>
                </a:extLst>
              </p:cNvPr>
              <p:cNvSpPr>
                <a:spLocks noChangeArrowheads="1"/>
              </p:cNvSpPr>
              <p:nvPr/>
            </p:nvSpPr>
            <p:spPr bwMode="auto">
              <a:xfrm>
                <a:off x="4966" y="2932"/>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293">
                <a:extLst>
                  <a:ext uri="{FF2B5EF4-FFF2-40B4-BE49-F238E27FC236}">
                    <a16:creationId xmlns:a16="http://schemas.microsoft.com/office/drawing/2014/main" id="{A7ADC580-45D7-8209-F456-45F77A9A606F}"/>
                  </a:ext>
                </a:extLst>
              </p:cNvPr>
              <p:cNvSpPr>
                <a:spLocks noChangeArrowheads="1"/>
              </p:cNvSpPr>
              <p:nvPr/>
            </p:nvSpPr>
            <p:spPr bwMode="auto">
              <a:xfrm>
                <a:off x="4966" y="238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294">
                <a:extLst>
                  <a:ext uri="{FF2B5EF4-FFF2-40B4-BE49-F238E27FC236}">
                    <a16:creationId xmlns:a16="http://schemas.microsoft.com/office/drawing/2014/main" id="{F42497E8-63B6-AA8D-B6F9-7A09F1CB53DC}"/>
                  </a:ext>
                </a:extLst>
              </p:cNvPr>
              <p:cNvSpPr>
                <a:spLocks noChangeArrowheads="1"/>
              </p:cNvSpPr>
              <p:nvPr/>
            </p:nvSpPr>
            <p:spPr bwMode="auto">
              <a:xfrm>
                <a:off x="4149" y="2932"/>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295">
                <a:extLst>
                  <a:ext uri="{FF2B5EF4-FFF2-40B4-BE49-F238E27FC236}">
                    <a16:creationId xmlns:a16="http://schemas.microsoft.com/office/drawing/2014/main" id="{1BC9DC96-6A58-7830-0A29-99BB73D1EBBB}"/>
                  </a:ext>
                </a:extLst>
              </p:cNvPr>
              <p:cNvSpPr>
                <a:spLocks noChangeArrowheads="1"/>
              </p:cNvSpPr>
              <p:nvPr/>
            </p:nvSpPr>
            <p:spPr bwMode="auto">
              <a:xfrm>
                <a:off x="4149" y="3204"/>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296">
                <a:extLst>
                  <a:ext uri="{FF2B5EF4-FFF2-40B4-BE49-F238E27FC236}">
                    <a16:creationId xmlns:a16="http://schemas.microsoft.com/office/drawing/2014/main" id="{D7ED0382-9C5D-AF0A-B162-D2AA6819E21F}"/>
                  </a:ext>
                </a:extLst>
              </p:cNvPr>
              <p:cNvSpPr>
                <a:spLocks noChangeArrowheads="1"/>
              </p:cNvSpPr>
              <p:nvPr/>
            </p:nvSpPr>
            <p:spPr bwMode="auto">
              <a:xfrm>
                <a:off x="4695" y="3203"/>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297">
                <a:extLst>
                  <a:ext uri="{FF2B5EF4-FFF2-40B4-BE49-F238E27FC236}">
                    <a16:creationId xmlns:a16="http://schemas.microsoft.com/office/drawing/2014/main" id="{8CD7DD88-978A-B05F-D100-70137C76FA8B}"/>
                  </a:ext>
                </a:extLst>
              </p:cNvPr>
              <p:cNvSpPr>
                <a:spLocks noChangeArrowheads="1"/>
              </p:cNvSpPr>
              <p:nvPr/>
            </p:nvSpPr>
            <p:spPr bwMode="auto">
              <a:xfrm>
                <a:off x="3288" y="2750"/>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298">
                <a:extLst>
                  <a:ext uri="{FF2B5EF4-FFF2-40B4-BE49-F238E27FC236}">
                    <a16:creationId xmlns:a16="http://schemas.microsoft.com/office/drawing/2014/main" id="{824FA84C-5BB9-6CD2-8B78-F115B6D59D95}"/>
                  </a:ext>
                </a:extLst>
              </p:cNvPr>
              <p:cNvSpPr>
                <a:spLocks noChangeArrowheads="1"/>
              </p:cNvSpPr>
              <p:nvPr/>
            </p:nvSpPr>
            <p:spPr bwMode="auto">
              <a:xfrm>
                <a:off x="2471" y="2206"/>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299">
                <a:extLst>
                  <a:ext uri="{FF2B5EF4-FFF2-40B4-BE49-F238E27FC236}">
                    <a16:creationId xmlns:a16="http://schemas.microsoft.com/office/drawing/2014/main" id="{02AD45B3-C4A8-1ED5-4CFB-3D83DB4C9D0B}"/>
                  </a:ext>
                </a:extLst>
              </p:cNvPr>
              <p:cNvSpPr>
                <a:spLocks noChangeArrowheads="1"/>
              </p:cNvSpPr>
              <p:nvPr/>
            </p:nvSpPr>
            <p:spPr bwMode="auto">
              <a:xfrm>
                <a:off x="2744" y="193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300">
                <a:extLst>
                  <a:ext uri="{FF2B5EF4-FFF2-40B4-BE49-F238E27FC236}">
                    <a16:creationId xmlns:a16="http://schemas.microsoft.com/office/drawing/2014/main" id="{A11CCBDF-2307-E36A-D261-BEE099DFB9AA}"/>
                  </a:ext>
                </a:extLst>
              </p:cNvPr>
              <p:cNvSpPr>
                <a:spLocks noChangeArrowheads="1"/>
              </p:cNvSpPr>
              <p:nvPr/>
            </p:nvSpPr>
            <p:spPr bwMode="auto">
              <a:xfrm>
                <a:off x="3016"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301">
                <a:extLst>
                  <a:ext uri="{FF2B5EF4-FFF2-40B4-BE49-F238E27FC236}">
                    <a16:creationId xmlns:a16="http://schemas.microsoft.com/office/drawing/2014/main" id="{1A10EA29-94A8-B442-D63C-E233476ECAB5}"/>
                  </a:ext>
                </a:extLst>
              </p:cNvPr>
              <p:cNvSpPr>
                <a:spLocks noChangeArrowheads="1"/>
              </p:cNvSpPr>
              <p:nvPr/>
            </p:nvSpPr>
            <p:spPr bwMode="auto">
              <a:xfrm>
                <a:off x="2974"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302">
                <a:extLst>
                  <a:ext uri="{FF2B5EF4-FFF2-40B4-BE49-F238E27FC236}">
                    <a16:creationId xmlns:a16="http://schemas.microsoft.com/office/drawing/2014/main" id="{FE131EA3-0980-EF8A-9BCB-15F64D126027}"/>
                  </a:ext>
                </a:extLst>
              </p:cNvPr>
              <p:cNvSpPr>
                <a:spLocks noChangeArrowheads="1"/>
              </p:cNvSpPr>
              <p:nvPr/>
            </p:nvSpPr>
            <p:spPr bwMode="auto">
              <a:xfrm>
                <a:off x="3518"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303">
                <a:extLst>
                  <a:ext uri="{FF2B5EF4-FFF2-40B4-BE49-F238E27FC236}">
                    <a16:creationId xmlns:a16="http://schemas.microsoft.com/office/drawing/2014/main" id="{D6549B2A-A90E-5C5F-F74D-41162050E160}"/>
                  </a:ext>
                </a:extLst>
              </p:cNvPr>
              <p:cNvSpPr>
                <a:spLocks noChangeArrowheads="1"/>
              </p:cNvSpPr>
              <p:nvPr/>
            </p:nvSpPr>
            <p:spPr bwMode="auto">
              <a:xfrm>
                <a:off x="3246" y="393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304">
                <a:extLst>
                  <a:ext uri="{FF2B5EF4-FFF2-40B4-BE49-F238E27FC236}">
                    <a16:creationId xmlns:a16="http://schemas.microsoft.com/office/drawing/2014/main" id="{5C3D5235-E0C8-9FFE-A127-F57DFDAB8089}"/>
                  </a:ext>
                </a:extLst>
              </p:cNvPr>
              <p:cNvSpPr>
                <a:spLocks noChangeArrowheads="1"/>
              </p:cNvSpPr>
              <p:nvPr/>
            </p:nvSpPr>
            <p:spPr bwMode="auto">
              <a:xfrm>
                <a:off x="3791"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305">
                <a:extLst>
                  <a:ext uri="{FF2B5EF4-FFF2-40B4-BE49-F238E27FC236}">
                    <a16:creationId xmlns:a16="http://schemas.microsoft.com/office/drawing/2014/main" id="{640C3605-C0BA-1BC0-53D1-9EF610803743}"/>
                  </a:ext>
                </a:extLst>
              </p:cNvPr>
              <p:cNvSpPr>
                <a:spLocks noChangeArrowheads="1"/>
              </p:cNvSpPr>
              <p:nvPr/>
            </p:nvSpPr>
            <p:spPr bwMode="auto">
              <a:xfrm>
                <a:off x="4150"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AutoShape 307">
                <a:extLst>
                  <a:ext uri="{FF2B5EF4-FFF2-40B4-BE49-F238E27FC236}">
                    <a16:creationId xmlns:a16="http://schemas.microsoft.com/office/drawing/2014/main" id="{4A2EBEAD-35F0-88AC-85FE-7EF99D997DD0}"/>
                  </a:ext>
                </a:extLst>
              </p:cNvPr>
              <p:cNvSpPr>
                <a:spLocks noChangeArrowheads="1"/>
              </p:cNvSpPr>
              <p:nvPr/>
            </p:nvSpPr>
            <p:spPr bwMode="auto">
              <a:xfrm>
                <a:off x="2426" y="1933"/>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AutoShape 308">
                <a:extLst>
                  <a:ext uri="{FF2B5EF4-FFF2-40B4-BE49-F238E27FC236}">
                    <a16:creationId xmlns:a16="http://schemas.microsoft.com/office/drawing/2014/main" id="{88AACFD3-1D09-C915-CC44-E59EB984323E}"/>
                  </a:ext>
                </a:extLst>
              </p:cNvPr>
              <p:cNvSpPr>
                <a:spLocks noChangeArrowheads="1"/>
              </p:cNvSpPr>
              <p:nvPr/>
            </p:nvSpPr>
            <p:spPr bwMode="auto">
              <a:xfrm>
                <a:off x="2699" y="2478"/>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AutoShape 309">
                <a:extLst>
                  <a:ext uri="{FF2B5EF4-FFF2-40B4-BE49-F238E27FC236}">
                    <a16:creationId xmlns:a16="http://schemas.microsoft.com/office/drawing/2014/main" id="{67824734-50D1-70EB-9D48-86AE53269225}"/>
                  </a:ext>
                </a:extLst>
              </p:cNvPr>
              <p:cNvSpPr>
                <a:spLocks noChangeArrowheads="1"/>
              </p:cNvSpPr>
              <p:nvPr/>
            </p:nvSpPr>
            <p:spPr bwMode="auto">
              <a:xfrm>
                <a:off x="2971" y="2704"/>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AutoShape 310">
                <a:extLst>
                  <a:ext uri="{FF2B5EF4-FFF2-40B4-BE49-F238E27FC236}">
                    <a16:creationId xmlns:a16="http://schemas.microsoft.com/office/drawing/2014/main" id="{5B55BCC4-51C0-FB4F-0E80-A42B1579BFC7}"/>
                  </a:ext>
                </a:extLst>
              </p:cNvPr>
              <p:cNvSpPr>
                <a:spLocks noChangeArrowheads="1"/>
              </p:cNvSpPr>
              <p:nvPr/>
            </p:nvSpPr>
            <p:spPr bwMode="auto">
              <a:xfrm>
                <a:off x="3243" y="1933"/>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AutoShape 311">
                <a:extLst>
                  <a:ext uri="{FF2B5EF4-FFF2-40B4-BE49-F238E27FC236}">
                    <a16:creationId xmlns:a16="http://schemas.microsoft.com/office/drawing/2014/main" id="{92A0C372-BEEC-AA18-19F4-2CC593B78D57}"/>
                  </a:ext>
                </a:extLst>
              </p:cNvPr>
              <p:cNvSpPr>
                <a:spLocks noChangeArrowheads="1"/>
              </p:cNvSpPr>
              <p:nvPr/>
            </p:nvSpPr>
            <p:spPr bwMode="auto">
              <a:xfrm>
                <a:off x="3198" y="3385"/>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AutoShape 312">
                <a:extLst>
                  <a:ext uri="{FF2B5EF4-FFF2-40B4-BE49-F238E27FC236}">
                    <a16:creationId xmlns:a16="http://schemas.microsoft.com/office/drawing/2014/main" id="{83D78C52-D356-3AD9-BE03-1C876BFBCE92}"/>
                  </a:ext>
                </a:extLst>
              </p:cNvPr>
              <p:cNvSpPr>
                <a:spLocks noChangeArrowheads="1"/>
              </p:cNvSpPr>
              <p:nvPr/>
            </p:nvSpPr>
            <p:spPr bwMode="auto">
              <a:xfrm>
                <a:off x="3470" y="3339"/>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AutoShape 313">
                <a:extLst>
                  <a:ext uri="{FF2B5EF4-FFF2-40B4-BE49-F238E27FC236}">
                    <a16:creationId xmlns:a16="http://schemas.microsoft.com/office/drawing/2014/main" id="{475137CB-2F3E-9FFF-EA54-7AD1DAD1BCA6}"/>
                  </a:ext>
                </a:extLst>
              </p:cNvPr>
              <p:cNvSpPr>
                <a:spLocks noChangeArrowheads="1"/>
              </p:cNvSpPr>
              <p:nvPr/>
            </p:nvSpPr>
            <p:spPr bwMode="auto">
              <a:xfrm>
                <a:off x="3742" y="3657"/>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AutoShape 314">
                <a:extLst>
                  <a:ext uri="{FF2B5EF4-FFF2-40B4-BE49-F238E27FC236}">
                    <a16:creationId xmlns:a16="http://schemas.microsoft.com/office/drawing/2014/main" id="{6D26A262-4B3B-DD8E-9CCF-CE8D90F220D0}"/>
                  </a:ext>
                </a:extLst>
              </p:cNvPr>
              <p:cNvSpPr>
                <a:spLocks noChangeArrowheads="1"/>
              </p:cNvSpPr>
              <p:nvPr/>
            </p:nvSpPr>
            <p:spPr bwMode="auto">
              <a:xfrm>
                <a:off x="3742" y="3884"/>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AutoShape 315">
                <a:extLst>
                  <a:ext uri="{FF2B5EF4-FFF2-40B4-BE49-F238E27FC236}">
                    <a16:creationId xmlns:a16="http://schemas.microsoft.com/office/drawing/2014/main" id="{1AB65F45-D7CB-C35C-70D5-36A0E1EDF88A}"/>
                  </a:ext>
                </a:extLst>
              </p:cNvPr>
              <p:cNvSpPr>
                <a:spLocks noChangeArrowheads="1"/>
              </p:cNvSpPr>
              <p:nvPr/>
            </p:nvSpPr>
            <p:spPr bwMode="auto">
              <a:xfrm>
                <a:off x="4377" y="2387"/>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AutoShape 316">
                <a:extLst>
                  <a:ext uri="{FF2B5EF4-FFF2-40B4-BE49-F238E27FC236}">
                    <a16:creationId xmlns:a16="http://schemas.microsoft.com/office/drawing/2014/main" id="{C9F162E1-9ECE-FF25-BB85-6411CAFC513D}"/>
                  </a:ext>
                </a:extLst>
              </p:cNvPr>
              <p:cNvSpPr>
                <a:spLocks noChangeArrowheads="1"/>
              </p:cNvSpPr>
              <p:nvPr/>
            </p:nvSpPr>
            <p:spPr bwMode="auto">
              <a:xfrm>
                <a:off x="4422" y="2659"/>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AutoShape 317">
                <a:extLst>
                  <a:ext uri="{FF2B5EF4-FFF2-40B4-BE49-F238E27FC236}">
                    <a16:creationId xmlns:a16="http://schemas.microsoft.com/office/drawing/2014/main" id="{D724714B-6586-46D2-D164-6C03B6422E7F}"/>
                  </a:ext>
                </a:extLst>
              </p:cNvPr>
              <p:cNvSpPr>
                <a:spLocks noChangeArrowheads="1"/>
              </p:cNvSpPr>
              <p:nvPr/>
            </p:nvSpPr>
            <p:spPr bwMode="auto">
              <a:xfrm>
                <a:off x="4422" y="2931"/>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AutoShape 318">
                <a:extLst>
                  <a:ext uri="{FF2B5EF4-FFF2-40B4-BE49-F238E27FC236}">
                    <a16:creationId xmlns:a16="http://schemas.microsoft.com/office/drawing/2014/main" id="{AAFD193D-108F-42E0-78F4-C596D1620F4E}"/>
                  </a:ext>
                </a:extLst>
              </p:cNvPr>
              <p:cNvSpPr>
                <a:spLocks noChangeArrowheads="1"/>
              </p:cNvSpPr>
              <p:nvPr/>
            </p:nvSpPr>
            <p:spPr bwMode="auto">
              <a:xfrm>
                <a:off x="4967" y="2614"/>
                <a:ext cx="227" cy="227"/>
              </a:xfrm>
              <a:prstGeom prst="irregularSeal1">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17" name="Text Box 739">
            <a:extLst>
              <a:ext uri="{FF2B5EF4-FFF2-40B4-BE49-F238E27FC236}">
                <a16:creationId xmlns:a16="http://schemas.microsoft.com/office/drawing/2014/main" id="{8CBDF0DC-F575-47F2-19BB-0A813392701E}"/>
              </a:ext>
            </a:extLst>
          </p:cNvPr>
          <p:cNvSpPr txBox="1">
            <a:spLocks noChangeArrowheads="1"/>
          </p:cNvSpPr>
          <p:nvPr/>
        </p:nvSpPr>
        <p:spPr bwMode="auto">
          <a:xfrm>
            <a:off x="1968184" y="1743610"/>
            <a:ext cx="2089150" cy="641350"/>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0000"/>
              </a:spcAft>
              <a:buClr>
                <a:srgbClr val="FF0000"/>
              </a:buClr>
            </a:pPr>
            <a:r>
              <a:rPr lang="en-US" altLang="en-US" b="1" dirty="0">
                <a:latin typeface="Verdana" panose="020B0604030504040204" pitchFamily="34" charset="0"/>
              </a:rPr>
              <a:t>1. Mortality </a:t>
            </a:r>
            <a:r>
              <a:rPr lang="en-US" altLang="en-US" dirty="0">
                <a:latin typeface="Verdana" panose="020B0604030504040204" pitchFamily="34" charset="0"/>
              </a:rPr>
              <a:t>(disturbance)</a:t>
            </a:r>
            <a:endParaRPr lang="cs-CZ" altLang="en-US" dirty="0">
              <a:latin typeface="Verdana" panose="020B0604030504040204" pitchFamily="34" charset="0"/>
            </a:endParaRPr>
          </a:p>
        </p:txBody>
      </p:sp>
    </p:spTree>
    <p:extLst>
      <p:ext uri="{BB962C8B-B14F-4D97-AF65-F5344CB8AC3E}">
        <p14:creationId xmlns:p14="http://schemas.microsoft.com/office/powerpoint/2010/main" val="1788238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classic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AutoShape 107">
            <a:extLst>
              <a:ext uri="{FF2B5EF4-FFF2-40B4-BE49-F238E27FC236}">
                <a16:creationId xmlns:a16="http://schemas.microsoft.com/office/drawing/2014/main" id="{EFC9B577-890A-F465-F1B3-AA4E57B8020D}"/>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6" name="AutoShape 108">
            <a:extLst>
              <a:ext uri="{FF2B5EF4-FFF2-40B4-BE49-F238E27FC236}">
                <a16:creationId xmlns:a16="http://schemas.microsoft.com/office/drawing/2014/main" id="{E697D423-D35F-B85C-920D-544387FB1DE5}"/>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7" name="Text Box 109">
            <a:extLst>
              <a:ext uri="{FF2B5EF4-FFF2-40B4-BE49-F238E27FC236}">
                <a16:creationId xmlns:a16="http://schemas.microsoft.com/office/drawing/2014/main" id="{2A8392EF-2B5A-AA27-EC9D-6BD24D33A752}"/>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8" name="Text Box 110">
            <a:extLst>
              <a:ext uri="{FF2B5EF4-FFF2-40B4-BE49-F238E27FC236}">
                <a16:creationId xmlns:a16="http://schemas.microsoft.com/office/drawing/2014/main" id="{33290149-A8CD-AB99-5D9B-8DB509C4636E}"/>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grpSp>
        <p:nvGrpSpPr>
          <p:cNvPr id="11" name="Group 738">
            <a:extLst>
              <a:ext uri="{FF2B5EF4-FFF2-40B4-BE49-F238E27FC236}">
                <a16:creationId xmlns:a16="http://schemas.microsoft.com/office/drawing/2014/main" id="{8A56590B-E0F2-1D85-DA12-1DC5AC2C3FD0}"/>
              </a:ext>
            </a:extLst>
          </p:cNvPr>
          <p:cNvGrpSpPr>
            <a:grpSpLocks/>
          </p:cNvGrpSpPr>
          <p:nvPr/>
        </p:nvGrpSpPr>
        <p:grpSpPr bwMode="auto">
          <a:xfrm>
            <a:off x="5511484" y="2581810"/>
            <a:ext cx="4398963" cy="3600450"/>
            <a:chOff x="2425" y="1888"/>
            <a:chExt cx="2771" cy="2268"/>
          </a:xfrm>
        </p:grpSpPr>
        <p:sp>
          <p:nvSpPr>
            <p:cNvPr id="12" name="Rectangle 256">
              <a:extLst>
                <a:ext uri="{FF2B5EF4-FFF2-40B4-BE49-F238E27FC236}">
                  <a16:creationId xmlns:a16="http://schemas.microsoft.com/office/drawing/2014/main" id="{100D5A50-CF3A-CDF0-E395-EBB6F506BD10}"/>
                </a:ext>
              </a:extLst>
            </p:cNvPr>
            <p:cNvSpPr>
              <a:spLocks noChangeArrowheads="1"/>
            </p:cNvSpPr>
            <p:nvPr/>
          </p:nvSpPr>
          <p:spPr bwMode="auto">
            <a:xfrm>
              <a:off x="2924"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Rectangle 257">
              <a:extLst>
                <a:ext uri="{FF2B5EF4-FFF2-40B4-BE49-F238E27FC236}">
                  <a16:creationId xmlns:a16="http://schemas.microsoft.com/office/drawing/2014/main" id="{4FEF4A0E-F816-AC21-BF85-E5F3F125E8E7}"/>
                </a:ext>
              </a:extLst>
            </p:cNvPr>
            <p:cNvSpPr>
              <a:spLocks noChangeArrowheads="1"/>
            </p:cNvSpPr>
            <p:nvPr/>
          </p:nvSpPr>
          <p:spPr bwMode="auto">
            <a:xfrm>
              <a:off x="3197"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Rectangle 258">
              <a:extLst>
                <a:ext uri="{FF2B5EF4-FFF2-40B4-BE49-F238E27FC236}">
                  <a16:creationId xmlns:a16="http://schemas.microsoft.com/office/drawing/2014/main" id="{75A38A1E-C478-84DF-D080-02FFF2849125}"/>
                </a:ext>
              </a:extLst>
            </p:cNvPr>
            <p:cNvSpPr>
              <a:spLocks noChangeArrowheads="1"/>
            </p:cNvSpPr>
            <p:nvPr/>
          </p:nvSpPr>
          <p:spPr bwMode="auto">
            <a:xfrm>
              <a:off x="3470"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259">
              <a:extLst>
                <a:ext uri="{FF2B5EF4-FFF2-40B4-BE49-F238E27FC236}">
                  <a16:creationId xmlns:a16="http://schemas.microsoft.com/office/drawing/2014/main" id="{FCD83B2E-311C-00E7-C917-012D578D64A9}"/>
                </a:ext>
              </a:extLst>
            </p:cNvPr>
            <p:cNvSpPr>
              <a:spLocks noChangeArrowheads="1"/>
            </p:cNvSpPr>
            <p:nvPr/>
          </p:nvSpPr>
          <p:spPr bwMode="auto">
            <a:xfrm>
              <a:off x="3743" y="306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7" name="Group 737">
              <a:extLst>
                <a:ext uri="{FF2B5EF4-FFF2-40B4-BE49-F238E27FC236}">
                  <a16:creationId xmlns:a16="http://schemas.microsoft.com/office/drawing/2014/main" id="{FB7178CB-DB38-B1BB-7907-C287780B2B87}"/>
                </a:ext>
              </a:extLst>
            </p:cNvPr>
            <p:cNvGrpSpPr>
              <a:grpSpLocks/>
            </p:cNvGrpSpPr>
            <p:nvPr/>
          </p:nvGrpSpPr>
          <p:grpSpPr bwMode="auto">
            <a:xfrm>
              <a:off x="2425" y="1888"/>
              <a:ext cx="2771" cy="2268"/>
              <a:chOff x="2425" y="1888"/>
              <a:chExt cx="2771" cy="2268"/>
            </a:xfrm>
          </p:grpSpPr>
          <p:sp>
            <p:nvSpPr>
              <p:cNvPr id="18" name="Rectangle 215">
                <a:extLst>
                  <a:ext uri="{FF2B5EF4-FFF2-40B4-BE49-F238E27FC236}">
                    <a16:creationId xmlns:a16="http://schemas.microsoft.com/office/drawing/2014/main" id="{50C01328-B526-31C1-3BB6-7E2366461DCD}"/>
                  </a:ext>
                </a:extLst>
              </p:cNvPr>
              <p:cNvSpPr>
                <a:spLocks noChangeArrowheads="1"/>
              </p:cNvSpPr>
              <p:nvPr/>
            </p:nvSpPr>
            <p:spPr bwMode="auto">
              <a:xfrm>
                <a:off x="2425"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Rectangle 216">
                <a:extLst>
                  <a:ext uri="{FF2B5EF4-FFF2-40B4-BE49-F238E27FC236}">
                    <a16:creationId xmlns:a16="http://schemas.microsoft.com/office/drawing/2014/main" id="{181DB1F7-86CA-BEBB-EB99-C48D7F0AE542}"/>
                  </a:ext>
                </a:extLst>
              </p:cNvPr>
              <p:cNvSpPr>
                <a:spLocks noChangeArrowheads="1"/>
              </p:cNvSpPr>
              <p:nvPr/>
            </p:nvSpPr>
            <p:spPr bwMode="auto">
              <a:xfrm>
                <a:off x="2698"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Rectangle 217">
                <a:extLst>
                  <a:ext uri="{FF2B5EF4-FFF2-40B4-BE49-F238E27FC236}">
                    <a16:creationId xmlns:a16="http://schemas.microsoft.com/office/drawing/2014/main" id="{93A2D89A-035A-980E-DA8D-75C606281874}"/>
                  </a:ext>
                </a:extLst>
              </p:cNvPr>
              <p:cNvSpPr>
                <a:spLocks noChangeArrowheads="1"/>
              </p:cNvSpPr>
              <p:nvPr/>
            </p:nvSpPr>
            <p:spPr bwMode="auto">
              <a:xfrm>
                <a:off x="2971"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218">
                <a:extLst>
                  <a:ext uri="{FF2B5EF4-FFF2-40B4-BE49-F238E27FC236}">
                    <a16:creationId xmlns:a16="http://schemas.microsoft.com/office/drawing/2014/main" id="{E32D2812-0E16-09A8-FCD0-43EF1E405041}"/>
                  </a:ext>
                </a:extLst>
              </p:cNvPr>
              <p:cNvSpPr>
                <a:spLocks noChangeArrowheads="1"/>
              </p:cNvSpPr>
              <p:nvPr/>
            </p:nvSpPr>
            <p:spPr bwMode="auto">
              <a:xfrm>
                <a:off x="3244" y="216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Rectangle 219">
                <a:extLst>
                  <a:ext uri="{FF2B5EF4-FFF2-40B4-BE49-F238E27FC236}">
                    <a16:creationId xmlns:a16="http://schemas.microsoft.com/office/drawing/2014/main" id="{A443DF05-C7E5-80D8-6E0A-959B62804E1D}"/>
                  </a:ext>
                </a:extLst>
              </p:cNvPr>
              <p:cNvSpPr>
                <a:spLocks noChangeArrowheads="1"/>
              </p:cNvSpPr>
              <p:nvPr/>
            </p:nvSpPr>
            <p:spPr bwMode="auto">
              <a:xfrm>
                <a:off x="2425"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220">
                <a:extLst>
                  <a:ext uri="{FF2B5EF4-FFF2-40B4-BE49-F238E27FC236}">
                    <a16:creationId xmlns:a16="http://schemas.microsoft.com/office/drawing/2014/main" id="{EF36ABC2-6722-F484-1F64-4682B25C25EE}"/>
                  </a:ext>
                </a:extLst>
              </p:cNvPr>
              <p:cNvSpPr>
                <a:spLocks noChangeArrowheads="1"/>
              </p:cNvSpPr>
              <p:nvPr/>
            </p:nvSpPr>
            <p:spPr bwMode="auto">
              <a:xfrm>
                <a:off x="2698"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221">
                <a:extLst>
                  <a:ext uri="{FF2B5EF4-FFF2-40B4-BE49-F238E27FC236}">
                    <a16:creationId xmlns:a16="http://schemas.microsoft.com/office/drawing/2014/main" id="{CB72948E-8294-ABB7-6EEC-0B0DBEFDF3A8}"/>
                  </a:ext>
                </a:extLst>
              </p:cNvPr>
              <p:cNvSpPr>
                <a:spLocks noChangeArrowheads="1"/>
              </p:cNvSpPr>
              <p:nvPr/>
            </p:nvSpPr>
            <p:spPr bwMode="auto">
              <a:xfrm>
                <a:off x="2971"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222">
                <a:extLst>
                  <a:ext uri="{FF2B5EF4-FFF2-40B4-BE49-F238E27FC236}">
                    <a16:creationId xmlns:a16="http://schemas.microsoft.com/office/drawing/2014/main" id="{1B9DA8EF-894F-38B7-9BEA-7E73A31A648B}"/>
                  </a:ext>
                </a:extLst>
              </p:cNvPr>
              <p:cNvSpPr>
                <a:spLocks noChangeArrowheads="1"/>
              </p:cNvSpPr>
              <p:nvPr/>
            </p:nvSpPr>
            <p:spPr bwMode="auto">
              <a:xfrm>
                <a:off x="3244" y="243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223">
                <a:extLst>
                  <a:ext uri="{FF2B5EF4-FFF2-40B4-BE49-F238E27FC236}">
                    <a16:creationId xmlns:a16="http://schemas.microsoft.com/office/drawing/2014/main" id="{50C0E97E-4F0B-B59A-BA6E-66689C879FA5}"/>
                  </a:ext>
                </a:extLst>
              </p:cNvPr>
              <p:cNvSpPr>
                <a:spLocks noChangeArrowheads="1"/>
              </p:cNvSpPr>
              <p:nvPr/>
            </p:nvSpPr>
            <p:spPr bwMode="auto">
              <a:xfrm>
                <a:off x="2425"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224">
                <a:extLst>
                  <a:ext uri="{FF2B5EF4-FFF2-40B4-BE49-F238E27FC236}">
                    <a16:creationId xmlns:a16="http://schemas.microsoft.com/office/drawing/2014/main" id="{2B2311B2-0663-331A-97B9-8D22B3C68D13}"/>
                  </a:ext>
                </a:extLst>
              </p:cNvPr>
              <p:cNvSpPr>
                <a:spLocks noChangeArrowheads="1"/>
              </p:cNvSpPr>
              <p:nvPr/>
            </p:nvSpPr>
            <p:spPr bwMode="auto">
              <a:xfrm>
                <a:off x="2698"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225">
                <a:extLst>
                  <a:ext uri="{FF2B5EF4-FFF2-40B4-BE49-F238E27FC236}">
                    <a16:creationId xmlns:a16="http://schemas.microsoft.com/office/drawing/2014/main" id="{8FE06C24-5BB4-7E5F-35EF-75493137A333}"/>
                  </a:ext>
                </a:extLst>
              </p:cNvPr>
              <p:cNvSpPr>
                <a:spLocks noChangeArrowheads="1"/>
              </p:cNvSpPr>
              <p:nvPr/>
            </p:nvSpPr>
            <p:spPr bwMode="auto">
              <a:xfrm>
                <a:off x="2971"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226">
                <a:extLst>
                  <a:ext uri="{FF2B5EF4-FFF2-40B4-BE49-F238E27FC236}">
                    <a16:creationId xmlns:a16="http://schemas.microsoft.com/office/drawing/2014/main" id="{3971A026-45D0-34B6-179E-F68FBF1EF79E}"/>
                  </a:ext>
                </a:extLst>
              </p:cNvPr>
              <p:cNvSpPr>
                <a:spLocks noChangeArrowheads="1"/>
              </p:cNvSpPr>
              <p:nvPr/>
            </p:nvSpPr>
            <p:spPr bwMode="auto">
              <a:xfrm>
                <a:off x="3244" y="270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227">
                <a:extLst>
                  <a:ext uri="{FF2B5EF4-FFF2-40B4-BE49-F238E27FC236}">
                    <a16:creationId xmlns:a16="http://schemas.microsoft.com/office/drawing/2014/main" id="{98240655-1A77-2BC2-70FC-17AFED639C7D}"/>
                  </a:ext>
                </a:extLst>
              </p:cNvPr>
              <p:cNvSpPr>
                <a:spLocks noChangeArrowheads="1"/>
              </p:cNvSpPr>
              <p:nvPr/>
            </p:nvSpPr>
            <p:spPr bwMode="auto">
              <a:xfrm>
                <a:off x="2425"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Rectangle 228">
                <a:extLst>
                  <a:ext uri="{FF2B5EF4-FFF2-40B4-BE49-F238E27FC236}">
                    <a16:creationId xmlns:a16="http://schemas.microsoft.com/office/drawing/2014/main" id="{250EEA3B-8AD9-113E-4C64-E858AAA71551}"/>
                  </a:ext>
                </a:extLst>
              </p:cNvPr>
              <p:cNvSpPr>
                <a:spLocks noChangeArrowheads="1"/>
              </p:cNvSpPr>
              <p:nvPr/>
            </p:nvSpPr>
            <p:spPr bwMode="auto">
              <a:xfrm>
                <a:off x="2698"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Rectangle 229">
                <a:extLst>
                  <a:ext uri="{FF2B5EF4-FFF2-40B4-BE49-F238E27FC236}">
                    <a16:creationId xmlns:a16="http://schemas.microsoft.com/office/drawing/2014/main" id="{9DAF1ADE-4712-9C40-44F2-A1C408A8ABEE}"/>
                  </a:ext>
                </a:extLst>
              </p:cNvPr>
              <p:cNvSpPr>
                <a:spLocks noChangeArrowheads="1"/>
              </p:cNvSpPr>
              <p:nvPr/>
            </p:nvSpPr>
            <p:spPr bwMode="auto">
              <a:xfrm>
                <a:off x="2971"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Rectangle 230">
                <a:extLst>
                  <a:ext uri="{FF2B5EF4-FFF2-40B4-BE49-F238E27FC236}">
                    <a16:creationId xmlns:a16="http://schemas.microsoft.com/office/drawing/2014/main" id="{A269C5E9-CB8A-3033-BEC2-3D8A79D1A237}"/>
                  </a:ext>
                </a:extLst>
              </p:cNvPr>
              <p:cNvSpPr>
                <a:spLocks noChangeArrowheads="1"/>
              </p:cNvSpPr>
              <p:nvPr/>
            </p:nvSpPr>
            <p:spPr bwMode="auto">
              <a:xfrm>
                <a:off x="3244" y="188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231">
                <a:extLst>
                  <a:ext uri="{FF2B5EF4-FFF2-40B4-BE49-F238E27FC236}">
                    <a16:creationId xmlns:a16="http://schemas.microsoft.com/office/drawing/2014/main" id="{B37676E4-4DE2-F94C-0FD3-79F73EB7B79A}"/>
                  </a:ext>
                </a:extLst>
              </p:cNvPr>
              <p:cNvSpPr>
                <a:spLocks noChangeArrowheads="1"/>
              </p:cNvSpPr>
              <p:nvPr/>
            </p:nvSpPr>
            <p:spPr bwMode="auto">
              <a:xfrm>
                <a:off x="2744"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232">
                <a:extLst>
                  <a:ext uri="{FF2B5EF4-FFF2-40B4-BE49-F238E27FC236}">
                    <a16:creationId xmlns:a16="http://schemas.microsoft.com/office/drawing/2014/main" id="{557A704B-2716-BFB2-DF8F-09642B77338F}"/>
                  </a:ext>
                </a:extLst>
              </p:cNvPr>
              <p:cNvSpPr>
                <a:spLocks noChangeArrowheads="1"/>
              </p:cNvSpPr>
              <p:nvPr/>
            </p:nvSpPr>
            <p:spPr bwMode="auto">
              <a:xfrm>
                <a:off x="2744"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233">
                <a:extLst>
                  <a:ext uri="{FF2B5EF4-FFF2-40B4-BE49-F238E27FC236}">
                    <a16:creationId xmlns:a16="http://schemas.microsoft.com/office/drawing/2014/main" id="{0AEEC4B4-8A64-D426-816A-B828071B7201}"/>
                  </a:ext>
                </a:extLst>
              </p:cNvPr>
              <p:cNvSpPr>
                <a:spLocks noChangeArrowheads="1"/>
              </p:cNvSpPr>
              <p:nvPr/>
            </p:nvSpPr>
            <p:spPr bwMode="auto">
              <a:xfrm>
                <a:off x="3016" y="220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234">
                <a:extLst>
                  <a:ext uri="{FF2B5EF4-FFF2-40B4-BE49-F238E27FC236}">
                    <a16:creationId xmlns:a16="http://schemas.microsoft.com/office/drawing/2014/main" id="{CC74214D-7C24-FE32-91E4-7F1C8BD3F834}"/>
                  </a:ext>
                </a:extLst>
              </p:cNvPr>
              <p:cNvSpPr>
                <a:spLocks noChangeArrowheads="1"/>
              </p:cNvSpPr>
              <p:nvPr/>
            </p:nvSpPr>
            <p:spPr bwMode="auto">
              <a:xfrm>
                <a:off x="3016" y="193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235">
                <a:extLst>
                  <a:ext uri="{FF2B5EF4-FFF2-40B4-BE49-F238E27FC236}">
                    <a16:creationId xmlns:a16="http://schemas.microsoft.com/office/drawing/2014/main" id="{A8C499D9-DC7A-C76E-B385-54D19F2F6DA0}"/>
                  </a:ext>
                </a:extLst>
              </p:cNvPr>
              <p:cNvSpPr>
                <a:spLocks noChangeArrowheads="1"/>
              </p:cNvSpPr>
              <p:nvPr/>
            </p:nvSpPr>
            <p:spPr bwMode="auto">
              <a:xfrm>
                <a:off x="3016" y="2206"/>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236">
                <a:extLst>
                  <a:ext uri="{FF2B5EF4-FFF2-40B4-BE49-F238E27FC236}">
                    <a16:creationId xmlns:a16="http://schemas.microsoft.com/office/drawing/2014/main" id="{F7A89A18-7D2F-A244-B594-459A23B4E9FD}"/>
                  </a:ext>
                </a:extLst>
              </p:cNvPr>
              <p:cNvSpPr>
                <a:spLocks noChangeArrowheads="1"/>
              </p:cNvSpPr>
              <p:nvPr/>
            </p:nvSpPr>
            <p:spPr bwMode="auto">
              <a:xfrm>
                <a:off x="3288" y="2750"/>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Oval 237">
                <a:extLst>
                  <a:ext uri="{FF2B5EF4-FFF2-40B4-BE49-F238E27FC236}">
                    <a16:creationId xmlns:a16="http://schemas.microsoft.com/office/drawing/2014/main" id="{8679AE08-E7C7-4117-467F-52CEC02598E8}"/>
                  </a:ext>
                </a:extLst>
              </p:cNvPr>
              <p:cNvSpPr>
                <a:spLocks noChangeArrowheads="1"/>
              </p:cNvSpPr>
              <p:nvPr/>
            </p:nvSpPr>
            <p:spPr bwMode="auto">
              <a:xfrm>
                <a:off x="2471"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238">
                <a:extLst>
                  <a:ext uri="{FF2B5EF4-FFF2-40B4-BE49-F238E27FC236}">
                    <a16:creationId xmlns:a16="http://schemas.microsoft.com/office/drawing/2014/main" id="{D54C933C-D8B4-C1CA-F704-083297FAC949}"/>
                  </a:ext>
                </a:extLst>
              </p:cNvPr>
              <p:cNvSpPr>
                <a:spLocks noChangeArrowheads="1"/>
              </p:cNvSpPr>
              <p:nvPr/>
            </p:nvSpPr>
            <p:spPr bwMode="auto">
              <a:xfrm>
                <a:off x="3288" y="220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239">
                <a:extLst>
                  <a:ext uri="{FF2B5EF4-FFF2-40B4-BE49-F238E27FC236}">
                    <a16:creationId xmlns:a16="http://schemas.microsoft.com/office/drawing/2014/main" id="{0C089192-F4AC-8EB0-CB76-9667431F13C4}"/>
                  </a:ext>
                </a:extLst>
              </p:cNvPr>
              <p:cNvSpPr>
                <a:spLocks noChangeArrowheads="1"/>
              </p:cNvSpPr>
              <p:nvPr/>
            </p:nvSpPr>
            <p:spPr bwMode="auto">
              <a:xfrm>
                <a:off x="2744" y="275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240">
                <a:extLst>
                  <a:ext uri="{FF2B5EF4-FFF2-40B4-BE49-F238E27FC236}">
                    <a16:creationId xmlns:a16="http://schemas.microsoft.com/office/drawing/2014/main" id="{0609DE3A-C7CD-4F32-D8D1-CBC5E776A071}"/>
                  </a:ext>
                </a:extLst>
              </p:cNvPr>
              <p:cNvSpPr>
                <a:spLocks noChangeArrowheads="1"/>
              </p:cNvSpPr>
              <p:nvPr/>
            </p:nvSpPr>
            <p:spPr bwMode="auto">
              <a:xfrm>
                <a:off x="3288" y="247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241">
                <a:extLst>
                  <a:ext uri="{FF2B5EF4-FFF2-40B4-BE49-F238E27FC236}">
                    <a16:creationId xmlns:a16="http://schemas.microsoft.com/office/drawing/2014/main" id="{07A1131B-E98D-FB10-06A7-575FDC8F26CD}"/>
                  </a:ext>
                </a:extLst>
              </p:cNvPr>
              <p:cNvSpPr>
                <a:spLocks noChangeArrowheads="1"/>
              </p:cNvSpPr>
              <p:nvPr/>
            </p:nvSpPr>
            <p:spPr bwMode="auto">
              <a:xfrm>
                <a:off x="2471"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242">
                <a:extLst>
                  <a:ext uri="{FF2B5EF4-FFF2-40B4-BE49-F238E27FC236}">
                    <a16:creationId xmlns:a16="http://schemas.microsoft.com/office/drawing/2014/main" id="{04210563-47F9-B6E4-119D-5E1411DE3643}"/>
                  </a:ext>
                </a:extLst>
              </p:cNvPr>
              <p:cNvSpPr>
                <a:spLocks noChangeArrowheads="1"/>
              </p:cNvSpPr>
              <p:nvPr/>
            </p:nvSpPr>
            <p:spPr bwMode="auto">
              <a:xfrm>
                <a:off x="2471" y="275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243">
                <a:extLst>
                  <a:ext uri="{FF2B5EF4-FFF2-40B4-BE49-F238E27FC236}">
                    <a16:creationId xmlns:a16="http://schemas.microsoft.com/office/drawing/2014/main" id="{3DF26C04-EFCC-F633-DD99-E523668CCF86}"/>
                  </a:ext>
                </a:extLst>
              </p:cNvPr>
              <p:cNvSpPr>
                <a:spLocks noChangeArrowheads="1"/>
              </p:cNvSpPr>
              <p:nvPr/>
            </p:nvSpPr>
            <p:spPr bwMode="auto">
              <a:xfrm>
                <a:off x="3288" y="2206"/>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Rectangle 244">
                <a:extLst>
                  <a:ext uri="{FF2B5EF4-FFF2-40B4-BE49-F238E27FC236}">
                    <a16:creationId xmlns:a16="http://schemas.microsoft.com/office/drawing/2014/main" id="{45410675-4FC0-829F-73BA-35A345DCCD6B}"/>
                  </a:ext>
                </a:extLst>
              </p:cNvPr>
              <p:cNvSpPr>
                <a:spLocks noChangeArrowheads="1"/>
              </p:cNvSpPr>
              <p:nvPr/>
            </p:nvSpPr>
            <p:spPr bwMode="auto">
              <a:xfrm>
                <a:off x="2924"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Rectangle 245">
                <a:extLst>
                  <a:ext uri="{FF2B5EF4-FFF2-40B4-BE49-F238E27FC236}">
                    <a16:creationId xmlns:a16="http://schemas.microsoft.com/office/drawing/2014/main" id="{02FA3793-B75C-5C9F-E83D-1073E5BF1070}"/>
                  </a:ext>
                </a:extLst>
              </p:cNvPr>
              <p:cNvSpPr>
                <a:spLocks noChangeArrowheads="1"/>
              </p:cNvSpPr>
              <p:nvPr/>
            </p:nvSpPr>
            <p:spPr bwMode="auto">
              <a:xfrm>
                <a:off x="3197"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Rectangle 246">
                <a:extLst>
                  <a:ext uri="{FF2B5EF4-FFF2-40B4-BE49-F238E27FC236}">
                    <a16:creationId xmlns:a16="http://schemas.microsoft.com/office/drawing/2014/main" id="{33C2114A-F254-E1BD-EC49-A3899FCD62F5}"/>
                  </a:ext>
                </a:extLst>
              </p:cNvPr>
              <p:cNvSpPr>
                <a:spLocks noChangeArrowheads="1"/>
              </p:cNvSpPr>
              <p:nvPr/>
            </p:nvSpPr>
            <p:spPr bwMode="auto">
              <a:xfrm>
                <a:off x="3470"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Rectangle 247">
                <a:extLst>
                  <a:ext uri="{FF2B5EF4-FFF2-40B4-BE49-F238E27FC236}">
                    <a16:creationId xmlns:a16="http://schemas.microsoft.com/office/drawing/2014/main" id="{8D9771AC-A077-8E3B-B28F-987043A31C49}"/>
                  </a:ext>
                </a:extLst>
              </p:cNvPr>
              <p:cNvSpPr>
                <a:spLocks noChangeArrowheads="1"/>
              </p:cNvSpPr>
              <p:nvPr/>
            </p:nvSpPr>
            <p:spPr bwMode="auto">
              <a:xfrm>
                <a:off x="3743" y="3340"/>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Rectangle 248">
                <a:extLst>
                  <a:ext uri="{FF2B5EF4-FFF2-40B4-BE49-F238E27FC236}">
                    <a16:creationId xmlns:a16="http://schemas.microsoft.com/office/drawing/2014/main" id="{94C36EEB-F8F3-F9AC-B03D-850E5ED2F38C}"/>
                  </a:ext>
                </a:extLst>
              </p:cNvPr>
              <p:cNvSpPr>
                <a:spLocks noChangeArrowheads="1"/>
              </p:cNvSpPr>
              <p:nvPr/>
            </p:nvSpPr>
            <p:spPr bwMode="auto">
              <a:xfrm>
                <a:off x="2924"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Rectangle 249">
                <a:extLst>
                  <a:ext uri="{FF2B5EF4-FFF2-40B4-BE49-F238E27FC236}">
                    <a16:creationId xmlns:a16="http://schemas.microsoft.com/office/drawing/2014/main" id="{33093A70-8569-4377-1EA9-447BD1C5D3E5}"/>
                  </a:ext>
                </a:extLst>
              </p:cNvPr>
              <p:cNvSpPr>
                <a:spLocks noChangeArrowheads="1"/>
              </p:cNvSpPr>
              <p:nvPr/>
            </p:nvSpPr>
            <p:spPr bwMode="auto">
              <a:xfrm>
                <a:off x="3197"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Rectangle 250">
                <a:extLst>
                  <a:ext uri="{FF2B5EF4-FFF2-40B4-BE49-F238E27FC236}">
                    <a16:creationId xmlns:a16="http://schemas.microsoft.com/office/drawing/2014/main" id="{2FF27137-F842-4CD8-E87F-D74FEB679053}"/>
                  </a:ext>
                </a:extLst>
              </p:cNvPr>
              <p:cNvSpPr>
                <a:spLocks noChangeArrowheads="1"/>
              </p:cNvSpPr>
              <p:nvPr/>
            </p:nvSpPr>
            <p:spPr bwMode="auto">
              <a:xfrm>
                <a:off x="3470"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Rectangle 251">
                <a:extLst>
                  <a:ext uri="{FF2B5EF4-FFF2-40B4-BE49-F238E27FC236}">
                    <a16:creationId xmlns:a16="http://schemas.microsoft.com/office/drawing/2014/main" id="{47AF225E-10CD-9BDB-0BF2-706DE3277177}"/>
                  </a:ext>
                </a:extLst>
              </p:cNvPr>
              <p:cNvSpPr>
                <a:spLocks noChangeArrowheads="1"/>
              </p:cNvSpPr>
              <p:nvPr/>
            </p:nvSpPr>
            <p:spPr bwMode="auto">
              <a:xfrm>
                <a:off x="3743" y="361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Rectangle 252">
                <a:extLst>
                  <a:ext uri="{FF2B5EF4-FFF2-40B4-BE49-F238E27FC236}">
                    <a16:creationId xmlns:a16="http://schemas.microsoft.com/office/drawing/2014/main" id="{D96DD15B-4012-6F6E-F10A-8885AD34242C}"/>
                  </a:ext>
                </a:extLst>
              </p:cNvPr>
              <p:cNvSpPr>
                <a:spLocks noChangeArrowheads="1"/>
              </p:cNvSpPr>
              <p:nvPr/>
            </p:nvSpPr>
            <p:spPr bwMode="auto">
              <a:xfrm>
                <a:off x="2924"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Rectangle 253">
                <a:extLst>
                  <a:ext uri="{FF2B5EF4-FFF2-40B4-BE49-F238E27FC236}">
                    <a16:creationId xmlns:a16="http://schemas.microsoft.com/office/drawing/2014/main" id="{F2E75728-3137-D012-AB61-AD586856F0B1}"/>
                  </a:ext>
                </a:extLst>
              </p:cNvPr>
              <p:cNvSpPr>
                <a:spLocks noChangeArrowheads="1"/>
              </p:cNvSpPr>
              <p:nvPr/>
            </p:nvSpPr>
            <p:spPr bwMode="auto">
              <a:xfrm>
                <a:off x="3197"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Rectangle 254">
                <a:extLst>
                  <a:ext uri="{FF2B5EF4-FFF2-40B4-BE49-F238E27FC236}">
                    <a16:creationId xmlns:a16="http://schemas.microsoft.com/office/drawing/2014/main" id="{900B15C0-4825-ABE3-5C01-8B2FD04D9D84}"/>
                  </a:ext>
                </a:extLst>
              </p:cNvPr>
              <p:cNvSpPr>
                <a:spLocks noChangeArrowheads="1"/>
              </p:cNvSpPr>
              <p:nvPr/>
            </p:nvSpPr>
            <p:spPr bwMode="auto">
              <a:xfrm>
                <a:off x="3470"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Rectangle 255">
                <a:extLst>
                  <a:ext uri="{FF2B5EF4-FFF2-40B4-BE49-F238E27FC236}">
                    <a16:creationId xmlns:a16="http://schemas.microsoft.com/office/drawing/2014/main" id="{2E808927-35E7-B758-27B9-9B4D710B333B}"/>
                  </a:ext>
                </a:extLst>
              </p:cNvPr>
              <p:cNvSpPr>
                <a:spLocks noChangeArrowheads="1"/>
              </p:cNvSpPr>
              <p:nvPr/>
            </p:nvSpPr>
            <p:spPr bwMode="auto">
              <a:xfrm>
                <a:off x="3743" y="388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260">
                <a:extLst>
                  <a:ext uri="{FF2B5EF4-FFF2-40B4-BE49-F238E27FC236}">
                    <a16:creationId xmlns:a16="http://schemas.microsoft.com/office/drawing/2014/main" id="{46CF9636-A6F2-9F68-FF38-FDF4BA72FCA9}"/>
                  </a:ext>
                </a:extLst>
              </p:cNvPr>
              <p:cNvSpPr>
                <a:spLocks noChangeArrowheads="1"/>
              </p:cNvSpPr>
              <p:nvPr/>
            </p:nvSpPr>
            <p:spPr bwMode="auto">
              <a:xfrm>
                <a:off x="2970" y="311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61">
                <a:extLst>
                  <a:ext uri="{FF2B5EF4-FFF2-40B4-BE49-F238E27FC236}">
                    <a16:creationId xmlns:a16="http://schemas.microsoft.com/office/drawing/2014/main" id="{025937DD-7B56-2A41-4193-A4B8F77484AD}"/>
                  </a:ext>
                </a:extLst>
              </p:cNvPr>
              <p:cNvSpPr>
                <a:spLocks noChangeArrowheads="1"/>
              </p:cNvSpPr>
              <p:nvPr/>
            </p:nvSpPr>
            <p:spPr bwMode="auto">
              <a:xfrm>
                <a:off x="3243"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262">
                <a:extLst>
                  <a:ext uri="{FF2B5EF4-FFF2-40B4-BE49-F238E27FC236}">
                    <a16:creationId xmlns:a16="http://schemas.microsoft.com/office/drawing/2014/main" id="{81E0B726-7A66-7EF7-FBE4-D6E7C1E02658}"/>
                  </a:ext>
                </a:extLst>
              </p:cNvPr>
              <p:cNvSpPr>
                <a:spLocks noChangeArrowheads="1"/>
              </p:cNvSpPr>
              <p:nvPr/>
            </p:nvSpPr>
            <p:spPr bwMode="auto">
              <a:xfrm>
                <a:off x="3515" y="3658"/>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263">
                <a:extLst>
                  <a:ext uri="{FF2B5EF4-FFF2-40B4-BE49-F238E27FC236}">
                    <a16:creationId xmlns:a16="http://schemas.microsoft.com/office/drawing/2014/main" id="{6FBFFA4A-33FC-378A-11FF-4B5DB8956C15}"/>
                  </a:ext>
                </a:extLst>
              </p:cNvPr>
              <p:cNvSpPr>
                <a:spLocks noChangeArrowheads="1"/>
              </p:cNvSpPr>
              <p:nvPr/>
            </p:nvSpPr>
            <p:spPr bwMode="auto">
              <a:xfrm>
                <a:off x="2970" y="3386"/>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264">
                <a:extLst>
                  <a:ext uri="{FF2B5EF4-FFF2-40B4-BE49-F238E27FC236}">
                    <a16:creationId xmlns:a16="http://schemas.microsoft.com/office/drawing/2014/main" id="{BAF45AE7-9543-D6B0-4213-73BC1F2EACDD}"/>
                  </a:ext>
                </a:extLst>
              </p:cNvPr>
              <p:cNvSpPr>
                <a:spLocks noChangeArrowheads="1"/>
              </p:cNvSpPr>
              <p:nvPr/>
            </p:nvSpPr>
            <p:spPr bwMode="auto">
              <a:xfrm>
                <a:off x="3243" y="393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265">
                <a:extLst>
                  <a:ext uri="{FF2B5EF4-FFF2-40B4-BE49-F238E27FC236}">
                    <a16:creationId xmlns:a16="http://schemas.microsoft.com/office/drawing/2014/main" id="{669D8228-98C9-73BB-D22E-666F25ADB1B5}"/>
                  </a:ext>
                </a:extLst>
              </p:cNvPr>
              <p:cNvSpPr>
                <a:spLocks noChangeArrowheads="1"/>
              </p:cNvSpPr>
              <p:nvPr/>
            </p:nvSpPr>
            <p:spPr bwMode="auto">
              <a:xfrm>
                <a:off x="3243"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266">
                <a:extLst>
                  <a:ext uri="{FF2B5EF4-FFF2-40B4-BE49-F238E27FC236}">
                    <a16:creationId xmlns:a16="http://schemas.microsoft.com/office/drawing/2014/main" id="{B6B2F5EE-2457-6F2D-AB54-0CA27E806D5C}"/>
                  </a:ext>
                </a:extLst>
              </p:cNvPr>
              <p:cNvSpPr>
                <a:spLocks noChangeArrowheads="1"/>
              </p:cNvSpPr>
              <p:nvPr/>
            </p:nvSpPr>
            <p:spPr bwMode="auto">
              <a:xfrm>
                <a:off x="3787" y="311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267">
                <a:extLst>
                  <a:ext uri="{FF2B5EF4-FFF2-40B4-BE49-F238E27FC236}">
                    <a16:creationId xmlns:a16="http://schemas.microsoft.com/office/drawing/2014/main" id="{677A61E8-5B68-ECAF-57F4-DE999C473690}"/>
                  </a:ext>
                </a:extLst>
              </p:cNvPr>
              <p:cNvSpPr>
                <a:spLocks noChangeArrowheads="1"/>
              </p:cNvSpPr>
              <p:nvPr/>
            </p:nvSpPr>
            <p:spPr bwMode="auto">
              <a:xfrm>
                <a:off x="2970" y="3930"/>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268">
                <a:extLst>
                  <a:ext uri="{FF2B5EF4-FFF2-40B4-BE49-F238E27FC236}">
                    <a16:creationId xmlns:a16="http://schemas.microsoft.com/office/drawing/2014/main" id="{8BD5150D-D74E-0322-2149-41A45AEA511A}"/>
                  </a:ext>
                </a:extLst>
              </p:cNvPr>
              <p:cNvSpPr>
                <a:spLocks noChangeArrowheads="1"/>
              </p:cNvSpPr>
              <p:nvPr/>
            </p:nvSpPr>
            <p:spPr bwMode="auto">
              <a:xfrm>
                <a:off x="3516" y="3929"/>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Rectangle 269">
                <a:extLst>
                  <a:ext uri="{FF2B5EF4-FFF2-40B4-BE49-F238E27FC236}">
                    <a16:creationId xmlns:a16="http://schemas.microsoft.com/office/drawing/2014/main" id="{FB734008-8258-F25B-2217-F8DFA4067D9C}"/>
                  </a:ext>
                </a:extLst>
              </p:cNvPr>
              <p:cNvSpPr>
                <a:spLocks noChangeArrowheads="1"/>
              </p:cNvSpPr>
              <p:nvPr/>
            </p:nvSpPr>
            <p:spPr bwMode="auto">
              <a:xfrm>
                <a:off x="4103"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Rectangle 270">
                <a:extLst>
                  <a:ext uri="{FF2B5EF4-FFF2-40B4-BE49-F238E27FC236}">
                    <a16:creationId xmlns:a16="http://schemas.microsoft.com/office/drawing/2014/main" id="{C4B063DE-7CCB-73FC-E506-A79D29E20971}"/>
                  </a:ext>
                </a:extLst>
              </p:cNvPr>
              <p:cNvSpPr>
                <a:spLocks noChangeArrowheads="1"/>
              </p:cNvSpPr>
              <p:nvPr/>
            </p:nvSpPr>
            <p:spPr bwMode="auto">
              <a:xfrm>
                <a:off x="4376"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Rectangle 271">
                <a:extLst>
                  <a:ext uri="{FF2B5EF4-FFF2-40B4-BE49-F238E27FC236}">
                    <a16:creationId xmlns:a16="http://schemas.microsoft.com/office/drawing/2014/main" id="{CD1CDC17-69B2-EE0D-F415-DA67FAD9A198}"/>
                  </a:ext>
                </a:extLst>
              </p:cNvPr>
              <p:cNvSpPr>
                <a:spLocks noChangeArrowheads="1"/>
              </p:cNvSpPr>
              <p:nvPr/>
            </p:nvSpPr>
            <p:spPr bwMode="auto">
              <a:xfrm>
                <a:off x="4649"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Rectangle 272">
                <a:extLst>
                  <a:ext uri="{FF2B5EF4-FFF2-40B4-BE49-F238E27FC236}">
                    <a16:creationId xmlns:a16="http://schemas.microsoft.com/office/drawing/2014/main" id="{B4ECA831-5BC8-194B-5D19-6599A6FAA0CE}"/>
                  </a:ext>
                </a:extLst>
              </p:cNvPr>
              <p:cNvSpPr>
                <a:spLocks noChangeArrowheads="1"/>
              </p:cNvSpPr>
              <p:nvPr/>
            </p:nvSpPr>
            <p:spPr bwMode="auto">
              <a:xfrm>
                <a:off x="4922" y="2614"/>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Rectangle 273">
                <a:extLst>
                  <a:ext uri="{FF2B5EF4-FFF2-40B4-BE49-F238E27FC236}">
                    <a16:creationId xmlns:a16="http://schemas.microsoft.com/office/drawing/2014/main" id="{C329C88D-887B-0A00-6A62-AF7CC6BC9B0C}"/>
                  </a:ext>
                </a:extLst>
              </p:cNvPr>
              <p:cNvSpPr>
                <a:spLocks noChangeArrowheads="1"/>
              </p:cNvSpPr>
              <p:nvPr/>
            </p:nvSpPr>
            <p:spPr bwMode="auto">
              <a:xfrm>
                <a:off x="4103"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Rectangle 274">
                <a:extLst>
                  <a:ext uri="{FF2B5EF4-FFF2-40B4-BE49-F238E27FC236}">
                    <a16:creationId xmlns:a16="http://schemas.microsoft.com/office/drawing/2014/main" id="{269D14D1-9E67-8A68-0028-91AE285F7225}"/>
                  </a:ext>
                </a:extLst>
              </p:cNvPr>
              <p:cNvSpPr>
                <a:spLocks noChangeArrowheads="1"/>
              </p:cNvSpPr>
              <p:nvPr/>
            </p:nvSpPr>
            <p:spPr bwMode="auto">
              <a:xfrm>
                <a:off x="4376"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Rectangle 275">
                <a:extLst>
                  <a:ext uri="{FF2B5EF4-FFF2-40B4-BE49-F238E27FC236}">
                    <a16:creationId xmlns:a16="http://schemas.microsoft.com/office/drawing/2014/main" id="{862129E5-4E56-7606-5962-E407EAD2EC7E}"/>
                  </a:ext>
                </a:extLst>
              </p:cNvPr>
              <p:cNvSpPr>
                <a:spLocks noChangeArrowheads="1"/>
              </p:cNvSpPr>
              <p:nvPr/>
            </p:nvSpPr>
            <p:spPr bwMode="auto">
              <a:xfrm>
                <a:off x="4649"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Rectangle 276">
                <a:extLst>
                  <a:ext uri="{FF2B5EF4-FFF2-40B4-BE49-F238E27FC236}">
                    <a16:creationId xmlns:a16="http://schemas.microsoft.com/office/drawing/2014/main" id="{CDB10C78-5008-6DC5-358E-78183C9E7820}"/>
                  </a:ext>
                </a:extLst>
              </p:cNvPr>
              <p:cNvSpPr>
                <a:spLocks noChangeArrowheads="1"/>
              </p:cNvSpPr>
              <p:nvPr/>
            </p:nvSpPr>
            <p:spPr bwMode="auto">
              <a:xfrm>
                <a:off x="4922" y="2886"/>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Rectangle 277">
                <a:extLst>
                  <a:ext uri="{FF2B5EF4-FFF2-40B4-BE49-F238E27FC236}">
                    <a16:creationId xmlns:a16="http://schemas.microsoft.com/office/drawing/2014/main" id="{6FDE009C-438E-AAE4-1F0E-8E2299A2154A}"/>
                  </a:ext>
                </a:extLst>
              </p:cNvPr>
              <p:cNvSpPr>
                <a:spLocks noChangeArrowheads="1"/>
              </p:cNvSpPr>
              <p:nvPr/>
            </p:nvSpPr>
            <p:spPr bwMode="auto">
              <a:xfrm>
                <a:off x="4103"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Rectangle 278">
                <a:extLst>
                  <a:ext uri="{FF2B5EF4-FFF2-40B4-BE49-F238E27FC236}">
                    <a16:creationId xmlns:a16="http://schemas.microsoft.com/office/drawing/2014/main" id="{DAFC895E-9381-79D5-8013-03BC430A9851}"/>
                  </a:ext>
                </a:extLst>
              </p:cNvPr>
              <p:cNvSpPr>
                <a:spLocks noChangeArrowheads="1"/>
              </p:cNvSpPr>
              <p:nvPr/>
            </p:nvSpPr>
            <p:spPr bwMode="auto">
              <a:xfrm>
                <a:off x="4376"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Rectangle 279">
                <a:extLst>
                  <a:ext uri="{FF2B5EF4-FFF2-40B4-BE49-F238E27FC236}">
                    <a16:creationId xmlns:a16="http://schemas.microsoft.com/office/drawing/2014/main" id="{BF9E7EFF-E6F9-7FD2-0F27-BBB90E631C89}"/>
                  </a:ext>
                </a:extLst>
              </p:cNvPr>
              <p:cNvSpPr>
                <a:spLocks noChangeArrowheads="1"/>
              </p:cNvSpPr>
              <p:nvPr/>
            </p:nvSpPr>
            <p:spPr bwMode="auto">
              <a:xfrm>
                <a:off x="4649"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Rectangle 280">
                <a:extLst>
                  <a:ext uri="{FF2B5EF4-FFF2-40B4-BE49-F238E27FC236}">
                    <a16:creationId xmlns:a16="http://schemas.microsoft.com/office/drawing/2014/main" id="{D12B5514-481B-F242-00F6-53DD1C95D05D}"/>
                  </a:ext>
                </a:extLst>
              </p:cNvPr>
              <p:cNvSpPr>
                <a:spLocks noChangeArrowheads="1"/>
              </p:cNvSpPr>
              <p:nvPr/>
            </p:nvSpPr>
            <p:spPr bwMode="auto">
              <a:xfrm>
                <a:off x="4922" y="3158"/>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Rectangle 281">
                <a:extLst>
                  <a:ext uri="{FF2B5EF4-FFF2-40B4-BE49-F238E27FC236}">
                    <a16:creationId xmlns:a16="http://schemas.microsoft.com/office/drawing/2014/main" id="{114A868D-A194-259A-4B56-535B106862CB}"/>
                  </a:ext>
                </a:extLst>
              </p:cNvPr>
              <p:cNvSpPr>
                <a:spLocks noChangeArrowheads="1"/>
              </p:cNvSpPr>
              <p:nvPr/>
            </p:nvSpPr>
            <p:spPr bwMode="auto">
              <a:xfrm>
                <a:off x="4103"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Rectangle 282">
                <a:extLst>
                  <a:ext uri="{FF2B5EF4-FFF2-40B4-BE49-F238E27FC236}">
                    <a16:creationId xmlns:a16="http://schemas.microsoft.com/office/drawing/2014/main" id="{79596D1F-4C05-1360-9523-53579324356A}"/>
                  </a:ext>
                </a:extLst>
              </p:cNvPr>
              <p:cNvSpPr>
                <a:spLocks noChangeArrowheads="1"/>
              </p:cNvSpPr>
              <p:nvPr/>
            </p:nvSpPr>
            <p:spPr bwMode="auto">
              <a:xfrm>
                <a:off x="4376"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Rectangle 283">
                <a:extLst>
                  <a:ext uri="{FF2B5EF4-FFF2-40B4-BE49-F238E27FC236}">
                    <a16:creationId xmlns:a16="http://schemas.microsoft.com/office/drawing/2014/main" id="{CD58638E-E495-1280-6DC0-D7CA57530351}"/>
                  </a:ext>
                </a:extLst>
              </p:cNvPr>
              <p:cNvSpPr>
                <a:spLocks noChangeArrowheads="1"/>
              </p:cNvSpPr>
              <p:nvPr/>
            </p:nvSpPr>
            <p:spPr bwMode="auto">
              <a:xfrm>
                <a:off x="4649"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Rectangle 284">
                <a:extLst>
                  <a:ext uri="{FF2B5EF4-FFF2-40B4-BE49-F238E27FC236}">
                    <a16:creationId xmlns:a16="http://schemas.microsoft.com/office/drawing/2014/main" id="{1D0ADF27-92E0-5E59-AB45-E445AD9043D8}"/>
                  </a:ext>
                </a:extLst>
              </p:cNvPr>
              <p:cNvSpPr>
                <a:spLocks noChangeArrowheads="1"/>
              </p:cNvSpPr>
              <p:nvPr/>
            </p:nvSpPr>
            <p:spPr bwMode="auto">
              <a:xfrm>
                <a:off x="4922" y="2342"/>
                <a:ext cx="274" cy="272"/>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285">
                <a:extLst>
                  <a:ext uri="{FF2B5EF4-FFF2-40B4-BE49-F238E27FC236}">
                    <a16:creationId xmlns:a16="http://schemas.microsoft.com/office/drawing/2014/main" id="{DC52E9C7-AF90-6F01-4CCD-6B5FF704D405}"/>
                  </a:ext>
                </a:extLst>
              </p:cNvPr>
              <p:cNvSpPr>
                <a:spLocks noChangeArrowheads="1"/>
              </p:cNvSpPr>
              <p:nvPr/>
            </p:nvSpPr>
            <p:spPr bwMode="auto">
              <a:xfrm>
                <a:off x="4149" y="2388"/>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286">
                <a:extLst>
                  <a:ext uri="{FF2B5EF4-FFF2-40B4-BE49-F238E27FC236}">
                    <a16:creationId xmlns:a16="http://schemas.microsoft.com/office/drawing/2014/main" id="{6B6CDAC9-D39A-21A1-CB4E-B0A3C7A7F789}"/>
                  </a:ext>
                </a:extLst>
              </p:cNvPr>
              <p:cNvSpPr>
                <a:spLocks noChangeArrowheads="1"/>
              </p:cNvSpPr>
              <p:nvPr/>
            </p:nvSpPr>
            <p:spPr bwMode="auto">
              <a:xfrm>
                <a:off x="4694" y="266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287">
                <a:extLst>
                  <a:ext uri="{FF2B5EF4-FFF2-40B4-BE49-F238E27FC236}">
                    <a16:creationId xmlns:a16="http://schemas.microsoft.com/office/drawing/2014/main" id="{766F5D5A-9F79-1DDB-2CEA-471476D3D888}"/>
                  </a:ext>
                </a:extLst>
              </p:cNvPr>
              <p:cNvSpPr>
                <a:spLocks noChangeArrowheads="1"/>
              </p:cNvSpPr>
              <p:nvPr/>
            </p:nvSpPr>
            <p:spPr bwMode="auto">
              <a:xfrm>
                <a:off x="4694" y="2388"/>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288">
                <a:extLst>
                  <a:ext uri="{FF2B5EF4-FFF2-40B4-BE49-F238E27FC236}">
                    <a16:creationId xmlns:a16="http://schemas.microsoft.com/office/drawing/2014/main" id="{4D51BFE9-0C35-14A0-C0C3-F3542C14CD3F}"/>
                  </a:ext>
                </a:extLst>
              </p:cNvPr>
              <p:cNvSpPr>
                <a:spLocks noChangeArrowheads="1"/>
              </p:cNvSpPr>
              <p:nvPr/>
            </p:nvSpPr>
            <p:spPr bwMode="auto">
              <a:xfrm>
                <a:off x="4694" y="2932"/>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289">
                <a:extLst>
                  <a:ext uri="{FF2B5EF4-FFF2-40B4-BE49-F238E27FC236}">
                    <a16:creationId xmlns:a16="http://schemas.microsoft.com/office/drawing/2014/main" id="{42E375F0-6447-DA5A-1F38-2610048A6593}"/>
                  </a:ext>
                </a:extLst>
              </p:cNvPr>
              <p:cNvSpPr>
                <a:spLocks noChangeArrowheads="1"/>
              </p:cNvSpPr>
              <p:nvPr/>
            </p:nvSpPr>
            <p:spPr bwMode="auto">
              <a:xfrm>
                <a:off x="4966" y="3204"/>
                <a:ext cx="182"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290">
                <a:extLst>
                  <a:ext uri="{FF2B5EF4-FFF2-40B4-BE49-F238E27FC236}">
                    <a16:creationId xmlns:a16="http://schemas.microsoft.com/office/drawing/2014/main" id="{E64433BD-BB77-09B8-BE81-D4A6FBCB651F}"/>
                  </a:ext>
                </a:extLst>
              </p:cNvPr>
              <p:cNvSpPr>
                <a:spLocks noChangeArrowheads="1"/>
              </p:cNvSpPr>
              <p:nvPr/>
            </p:nvSpPr>
            <p:spPr bwMode="auto">
              <a:xfrm>
                <a:off x="4149" y="2660"/>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291">
                <a:extLst>
                  <a:ext uri="{FF2B5EF4-FFF2-40B4-BE49-F238E27FC236}">
                    <a16:creationId xmlns:a16="http://schemas.microsoft.com/office/drawing/2014/main" id="{ADC55927-8CCA-5FAF-B8EF-5C661AB685C5}"/>
                  </a:ext>
                </a:extLst>
              </p:cNvPr>
              <p:cNvSpPr>
                <a:spLocks noChangeArrowheads="1"/>
              </p:cNvSpPr>
              <p:nvPr/>
            </p:nvSpPr>
            <p:spPr bwMode="auto">
              <a:xfrm>
                <a:off x="4422"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292">
                <a:extLst>
                  <a:ext uri="{FF2B5EF4-FFF2-40B4-BE49-F238E27FC236}">
                    <a16:creationId xmlns:a16="http://schemas.microsoft.com/office/drawing/2014/main" id="{02F4E085-1822-C20E-527C-A548A3DDDA1E}"/>
                  </a:ext>
                </a:extLst>
              </p:cNvPr>
              <p:cNvSpPr>
                <a:spLocks noChangeArrowheads="1"/>
              </p:cNvSpPr>
              <p:nvPr/>
            </p:nvSpPr>
            <p:spPr bwMode="auto">
              <a:xfrm>
                <a:off x="4966" y="2932"/>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293">
                <a:extLst>
                  <a:ext uri="{FF2B5EF4-FFF2-40B4-BE49-F238E27FC236}">
                    <a16:creationId xmlns:a16="http://schemas.microsoft.com/office/drawing/2014/main" id="{A7ADC580-45D7-8209-F456-45F77A9A606F}"/>
                  </a:ext>
                </a:extLst>
              </p:cNvPr>
              <p:cNvSpPr>
                <a:spLocks noChangeArrowheads="1"/>
              </p:cNvSpPr>
              <p:nvPr/>
            </p:nvSpPr>
            <p:spPr bwMode="auto">
              <a:xfrm>
                <a:off x="4966" y="238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294">
                <a:extLst>
                  <a:ext uri="{FF2B5EF4-FFF2-40B4-BE49-F238E27FC236}">
                    <a16:creationId xmlns:a16="http://schemas.microsoft.com/office/drawing/2014/main" id="{F42497E8-63B6-AA8D-B6F9-7A09F1CB53DC}"/>
                  </a:ext>
                </a:extLst>
              </p:cNvPr>
              <p:cNvSpPr>
                <a:spLocks noChangeArrowheads="1"/>
              </p:cNvSpPr>
              <p:nvPr/>
            </p:nvSpPr>
            <p:spPr bwMode="auto">
              <a:xfrm>
                <a:off x="4149" y="2932"/>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295">
                <a:extLst>
                  <a:ext uri="{FF2B5EF4-FFF2-40B4-BE49-F238E27FC236}">
                    <a16:creationId xmlns:a16="http://schemas.microsoft.com/office/drawing/2014/main" id="{1BC9DC96-6A58-7830-0A29-99BB73D1EBBB}"/>
                  </a:ext>
                </a:extLst>
              </p:cNvPr>
              <p:cNvSpPr>
                <a:spLocks noChangeArrowheads="1"/>
              </p:cNvSpPr>
              <p:nvPr/>
            </p:nvSpPr>
            <p:spPr bwMode="auto">
              <a:xfrm>
                <a:off x="4149" y="3204"/>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296">
                <a:extLst>
                  <a:ext uri="{FF2B5EF4-FFF2-40B4-BE49-F238E27FC236}">
                    <a16:creationId xmlns:a16="http://schemas.microsoft.com/office/drawing/2014/main" id="{D7ED0382-9C5D-AF0A-B162-D2AA6819E21F}"/>
                  </a:ext>
                </a:extLst>
              </p:cNvPr>
              <p:cNvSpPr>
                <a:spLocks noChangeArrowheads="1"/>
              </p:cNvSpPr>
              <p:nvPr/>
            </p:nvSpPr>
            <p:spPr bwMode="auto">
              <a:xfrm>
                <a:off x="4695" y="3203"/>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297">
                <a:extLst>
                  <a:ext uri="{FF2B5EF4-FFF2-40B4-BE49-F238E27FC236}">
                    <a16:creationId xmlns:a16="http://schemas.microsoft.com/office/drawing/2014/main" id="{8CD7DD88-978A-B05F-D100-70137C76FA8B}"/>
                  </a:ext>
                </a:extLst>
              </p:cNvPr>
              <p:cNvSpPr>
                <a:spLocks noChangeArrowheads="1"/>
              </p:cNvSpPr>
              <p:nvPr/>
            </p:nvSpPr>
            <p:spPr bwMode="auto">
              <a:xfrm>
                <a:off x="3288" y="2750"/>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298">
                <a:extLst>
                  <a:ext uri="{FF2B5EF4-FFF2-40B4-BE49-F238E27FC236}">
                    <a16:creationId xmlns:a16="http://schemas.microsoft.com/office/drawing/2014/main" id="{824FA84C-5BB9-6CD2-8B78-F115B6D59D95}"/>
                  </a:ext>
                </a:extLst>
              </p:cNvPr>
              <p:cNvSpPr>
                <a:spLocks noChangeArrowheads="1"/>
              </p:cNvSpPr>
              <p:nvPr/>
            </p:nvSpPr>
            <p:spPr bwMode="auto">
              <a:xfrm>
                <a:off x="2471" y="2206"/>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299">
                <a:extLst>
                  <a:ext uri="{FF2B5EF4-FFF2-40B4-BE49-F238E27FC236}">
                    <a16:creationId xmlns:a16="http://schemas.microsoft.com/office/drawing/2014/main" id="{02AD45B3-C4A8-1ED5-4CFB-3D83DB4C9D0B}"/>
                  </a:ext>
                </a:extLst>
              </p:cNvPr>
              <p:cNvSpPr>
                <a:spLocks noChangeArrowheads="1"/>
              </p:cNvSpPr>
              <p:nvPr/>
            </p:nvSpPr>
            <p:spPr bwMode="auto">
              <a:xfrm>
                <a:off x="2744" y="1934"/>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300">
                <a:extLst>
                  <a:ext uri="{FF2B5EF4-FFF2-40B4-BE49-F238E27FC236}">
                    <a16:creationId xmlns:a16="http://schemas.microsoft.com/office/drawing/2014/main" id="{A11CCBDF-2307-E36A-D261-BEE099DFB9AA}"/>
                  </a:ext>
                </a:extLst>
              </p:cNvPr>
              <p:cNvSpPr>
                <a:spLocks noChangeArrowheads="1"/>
              </p:cNvSpPr>
              <p:nvPr/>
            </p:nvSpPr>
            <p:spPr bwMode="auto">
              <a:xfrm>
                <a:off x="3016" y="2478"/>
                <a:ext cx="181" cy="18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301">
                <a:extLst>
                  <a:ext uri="{FF2B5EF4-FFF2-40B4-BE49-F238E27FC236}">
                    <a16:creationId xmlns:a16="http://schemas.microsoft.com/office/drawing/2014/main" id="{1A10EA29-94A8-B442-D63C-E233476ECAB5}"/>
                  </a:ext>
                </a:extLst>
              </p:cNvPr>
              <p:cNvSpPr>
                <a:spLocks noChangeArrowheads="1"/>
              </p:cNvSpPr>
              <p:nvPr/>
            </p:nvSpPr>
            <p:spPr bwMode="auto">
              <a:xfrm>
                <a:off x="2974" y="3658"/>
                <a:ext cx="181" cy="182"/>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302">
                <a:extLst>
                  <a:ext uri="{FF2B5EF4-FFF2-40B4-BE49-F238E27FC236}">
                    <a16:creationId xmlns:a16="http://schemas.microsoft.com/office/drawing/2014/main" id="{FE131EA3-0980-EF8A-9BCB-15F64D126027}"/>
                  </a:ext>
                </a:extLst>
              </p:cNvPr>
              <p:cNvSpPr>
                <a:spLocks noChangeArrowheads="1"/>
              </p:cNvSpPr>
              <p:nvPr/>
            </p:nvSpPr>
            <p:spPr bwMode="auto">
              <a:xfrm>
                <a:off x="3518" y="3114"/>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303">
                <a:extLst>
                  <a:ext uri="{FF2B5EF4-FFF2-40B4-BE49-F238E27FC236}">
                    <a16:creationId xmlns:a16="http://schemas.microsoft.com/office/drawing/2014/main" id="{D6549B2A-A90E-5C5F-F74D-41162050E160}"/>
                  </a:ext>
                </a:extLst>
              </p:cNvPr>
              <p:cNvSpPr>
                <a:spLocks noChangeArrowheads="1"/>
              </p:cNvSpPr>
              <p:nvPr/>
            </p:nvSpPr>
            <p:spPr bwMode="auto">
              <a:xfrm>
                <a:off x="3246" y="3930"/>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304">
                <a:extLst>
                  <a:ext uri="{FF2B5EF4-FFF2-40B4-BE49-F238E27FC236}">
                    <a16:creationId xmlns:a16="http://schemas.microsoft.com/office/drawing/2014/main" id="{5C3D5235-E0C8-9FFE-A127-F57DFDAB8089}"/>
                  </a:ext>
                </a:extLst>
              </p:cNvPr>
              <p:cNvSpPr>
                <a:spLocks noChangeArrowheads="1"/>
              </p:cNvSpPr>
              <p:nvPr/>
            </p:nvSpPr>
            <p:spPr bwMode="auto">
              <a:xfrm>
                <a:off x="3791" y="3386"/>
                <a:ext cx="182" cy="181"/>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305">
                <a:extLst>
                  <a:ext uri="{FF2B5EF4-FFF2-40B4-BE49-F238E27FC236}">
                    <a16:creationId xmlns:a16="http://schemas.microsoft.com/office/drawing/2014/main" id="{640C3605-C0BA-1BC0-53D1-9EF610803743}"/>
                  </a:ext>
                </a:extLst>
              </p:cNvPr>
              <p:cNvSpPr>
                <a:spLocks noChangeArrowheads="1"/>
              </p:cNvSpPr>
              <p:nvPr/>
            </p:nvSpPr>
            <p:spPr bwMode="auto">
              <a:xfrm>
                <a:off x="4150" y="3204"/>
                <a:ext cx="181" cy="18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17" name="Text Box 739">
            <a:extLst>
              <a:ext uri="{FF2B5EF4-FFF2-40B4-BE49-F238E27FC236}">
                <a16:creationId xmlns:a16="http://schemas.microsoft.com/office/drawing/2014/main" id="{8CBDF0DC-F575-47F2-19BB-0A813392701E}"/>
              </a:ext>
            </a:extLst>
          </p:cNvPr>
          <p:cNvSpPr txBox="1">
            <a:spLocks noChangeArrowheads="1"/>
          </p:cNvSpPr>
          <p:nvPr/>
        </p:nvSpPr>
        <p:spPr bwMode="auto">
          <a:xfrm>
            <a:off x="1968184" y="1743610"/>
            <a:ext cx="2089150" cy="641350"/>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0000"/>
              </a:spcAft>
              <a:buClr>
                <a:srgbClr val="FF0000"/>
              </a:buClr>
            </a:pPr>
            <a:r>
              <a:rPr lang="en-US" altLang="en-US" b="1" dirty="0">
                <a:latin typeface="Verdana" panose="020B0604030504040204" pitchFamily="34" charset="0"/>
              </a:rPr>
              <a:t>1. Mortality </a:t>
            </a:r>
            <a:r>
              <a:rPr lang="en-US" altLang="en-US" dirty="0">
                <a:latin typeface="Verdana" panose="020B0604030504040204" pitchFamily="34" charset="0"/>
              </a:rPr>
              <a:t>(disturbance)</a:t>
            </a:r>
            <a:endParaRPr lang="cs-CZ" altLang="en-US" dirty="0">
              <a:latin typeface="Verdana" panose="020B0604030504040204" pitchFamily="34" charset="0"/>
            </a:endParaRPr>
          </a:p>
        </p:txBody>
      </p:sp>
    </p:spTree>
    <p:extLst>
      <p:ext uri="{BB962C8B-B14F-4D97-AF65-F5344CB8AC3E}">
        <p14:creationId xmlns:p14="http://schemas.microsoft.com/office/powerpoint/2010/main" val="2422145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classic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AutoShape 107">
            <a:extLst>
              <a:ext uri="{FF2B5EF4-FFF2-40B4-BE49-F238E27FC236}">
                <a16:creationId xmlns:a16="http://schemas.microsoft.com/office/drawing/2014/main" id="{EFC9B577-890A-F465-F1B3-AA4E57B8020D}"/>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6" name="AutoShape 108">
            <a:extLst>
              <a:ext uri="{FF2B5EF4-FFF2-40B4-BE49-F238E27FC236}">
                <a16:creationId xmlns:a16="http://schemas.microsoft.com/office/drawing/2014/main" id="{E697D423-D35F-B85C-920D-544387FB1DE5}"/>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7" name="Text Box 109">
            <a:extLst>
              <a:ext uri="{FF2B5EF4-FFF2-40B4-BE49-F238E27FC236}">
                <a16:creationId xmlns:a16="http://schemas.microsoft.com/office/drawing/2014/main" id="{2A8392EF-2B5A-AA27-EC9D-6BD24D33A752}"/>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8" name="Text Box 110">
            <a:extLst>
              <a:ext uri="{FF2B5EF4-FFF2-40B4-BE49-F238E27FC236}">
                <a16:creationId xmlns:a16="http://schemas.microsoft.com/office/drawing/2014/main" id="{33290149-A8CD-AB99-5D9B-8DB509C4636E}"/>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sp>
        <p:nvSpPr>
          <p:cNvPr id="117" name="Text Box 739">
            <a:extLst>
              <a:ext uri="{FF2B5EF4-FFF2-40B4-BE49-F238E27FC236}">
                <a16:creationId xmlns:a16="http://schemas.microsoft.com/office/drawing/2014/main" id="{8CBDF0DC-F575-47F2-19BB-0A813392701E}"/>
              </a:ext>
            </a:extLst>
          </p:cNvPr>
          <p:cNvSpPr txBox="1">
            <a:spLocks noChangeArrowheads="1"/>
          </p:cNvSpPr>
          <p:nvPr/>
        </p:nvSpPr>
        <p:spPr bwMode="auto">
          <a:xfrm>
            <a:off x="1968184" y="1743610"/>
            <a:ext cx="2089150" cy="641350"/>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0000"/>
              </a:spcAft>
              <a:buClr>
                <a:srgbClr val="FF0000"/>
              </a:buClr>
            </a:pPr>
            <a:r>
              <a:rPr lang="en-US" altLang="en-US" b="1" dirty="0">
                <a:latin typeface="Verdana" panose="020B0604030504040204" pitchFamily="34" charset="0"/>
              </a:rPr>
              <a:t>1. Mortality </a:t>
            </a:r>
            <a:r>
              <a:rPr lang="en-US" altLang="en-US" dirty="0">
                <a:latin typeface="Verdana" panose="020B0604030504040204" pitchFamily="34" charset="0"/>
              </a:rPr>
              <a:t>(disturbance)</a:t>
            </a:r>
            <a:endParaRPr lang="cs-CZ" altLang="en-US" dirty="0">
              <a:latin typeface="Verdana" panose="020B0604030504040204" pitchFamily="34" charset="0"/>
            </a:endParaRPr>
          </a:p>
        </p:txBody>
      </p:sp>
      <p:sp>
        <p:nvSpPr>
          <p:cNvPr id="105" name="Text Box 739">
            <a:extLst>
              <a:ext uri="{FF2B5EF4-FFF2-40B4-BE49-F238E27FC236}">
                <a16:creationId xmlns:a16="http://schemas.microsoft.com/office/drawing/2014/main" id="{6DEBB38F-0295-4B40-CA00-0A642B976AA5}"/>
              </a:ext>
            </a:extLst>
          </p:cNvPr>
          <p:cNvSpPr txBox="1">
            <a:spLocks noChangeArrowheads="1"/>
          </p:cNvSpPr>
          <p:nvPr/>
        </p:nvSpPr>
        <p:spPr bwMode="auto">
          <a:xfrm>
            <a:off x="1913415" y="2668324"/>
            <a:ext cx="2235993" cy="1560427"/>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30000"/>
              </a:spcAft>
              <a:buClr>
                <a:srgbClr val="FF0000"/>
              </a:buClr>
            </a:pPr>
            <a:r>
              <a:rPr lang="en-US" altLang="en-US" b="1" dirty="0">
                <a:latin typeface="Verdana" panose="020B0604030504040204" pitchFamily="34" charset="0"/>
              </a:rPr>
              <a:t>2. Colonization</a:t>
            </a:r>
          </a:p>
          <a:p>
            <a:pPr>
              <a:spcAft>
                <a:spcPct val="30000"/>
              </a:spcAft>
              <a:buClr>
                <a:srgbClr val="FF0000"/>
              </a:buClr>
            </a:pPr>
            <a:r>
              <a:rPr lang="en-US" altLang="en-US" dirty="0">
                <a:latin typeface="Verdana" panose="020B0604030504040204" pitchFamily="34" charset="0"/>
              </a:rPr>
              <a:t>(from within the local community, and from other communities)</a:t>
            </a:r>
            <a:endParaRPr lang="cs-CZ" altLang="en-US" dirty="0">
              <a:latin typeface="Verdana" panose="020B0604030504040204" pitchFamily="34" charset="0"/>
            </a:endParaRPr>
          </a:p>
        </p:txBody>
      </p:sp>
      <p:grpSp>
        <p:nvGrpSpPr>
          <p:cNvPr id="106" name="Group 105">
            <a:extLst>
              <a:ext uri="{FF2B5EF4-FFF2-40B4-BE49-F238E27FC236}">
                <a16:creationId xmlns:a16="http://schemas.microsoft.com/office/drawing/2014/main" id="{4FCA8F7D-3182-17AD-AE55-0FC03CFA5250}"/>
              </a:ext>
            </a:extLst>
          </p:cNvPr>
          <p:cNvGrpSpPr/>
          <p:nvPr/>
        </p:nvGrpSpPr>
        <p:grpSpPr>
          <a:xfrm>
            <a:off x="5513072" y="2586124"/>
            <a:ext cx="4398963" cy="3600450"/>
            <a:chOff x="3981450" y="3143250"/>
            <a:chExt cx="4398963" cy="3600450"/>
          </a:xfrm>
        </p:grpSpPr>
        <p:sp>
          <p:nvSpPr>
            <p:cNvPr id="107" name="Rectangle 7">
              <a:extLst>
                <a:ext uri="{FF2B5EF4-FFF2-40B4-BE49-F238E27FC236}">
                  <a16:creationId xmlns:a16="http://schemas.microsoft.com/office/drawing/2014/main" id="{CCF174B3-A332-15C5-7DF3-D91686B3D590}"/>
                </a:ext>
              </a:extLst>
            </p:cNvPr>
            <p:cNvSpPr>
              <a:spLocks noChangeArrowheads="1"/>
            </p:cNvSpPr>
            <p:nvPr/>
          </p:nvSpPr>
          <p:spPr bwMode="auto">
            <a:xfrm>
              <a:off x="4773613"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Rectangle 8">
              <a:extLst>
                <a:ext uri="{FF2B5EF4-FFF2-40B4-BE49-F238E27FC236}">
                  <a16:creationId xmlns:a16="http://schemas.microsoft.com/office/drawing/2014/main" id="{BC6E1AC0-3D6C-F259-5E27-C213D2C6F364}"/>
                </a:ext>
              </a:extLst>
            </p:cNvPr>
            <p:cNvSpPr>
              <a:spLocks noChangeArrowheads="1"/>
            </p:cNvSpPr>
            <p:nvPr/>
          </p:nvSpPr>
          <p:spPr bwMode="auto">
            <a:xfrm>
              <a:off x="5207000"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Rectangle 9">
              <a:extLst>
                <a:ext uri="{FF2B5EF4-FFF2-40B4-BE49-F238E27FC236}">
                  <a16:creationId xmlns:a16="http://schemas.microsoft.com/office/drawing/2014/main" id="{551B71C1-75BD-89D6-530D-E5CD5179A085}"/>
                </a:ext>
              </a:extLst>
            </p:cNvPr>
            <p:cNvSpPr>
              <a:spLocks noChangeArrowheads="1"/>
            </p:cNvSpPr>
            <p:nvPr/>
          </p:nvSpPr>
          <p:spPr bwMode="auto">
            <a:xfrm>
              <a:off x="5640388"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10">
              <a:extLst>
                <a:ext uri="{FF2B5EF4-FFF2-40B4-BE49-F238E27FC236}">
                  <a16:creationId xmlns:a16="http://schemas.microsoft.com/office/drawing/2014/main" id="{4C9DE380-19E5-4621-20D3-49A907EF5691}"/>
                </a:ext>
              </a:extLst>
            </p:cNvPr>
            <p:cNvSpPr>
              <a:spLocks noChangeArrowheads="1"/>
            </p:cNvSpPr>
            <p:nvPr/>
          </p:nvSpPr>
          <p:spPr bwMode="auto">
            <a:xfrm>
              <a:off x="6073775"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11">
              <a:extLst>
                <a:ext uri="{FF2B5EF4-FFF2-40B4-BE49-F238E27FC236}">
                  <a16:creationId xmlns:a16="http://schemas.microsoft.com/office/drawing/2014/main" id="{5A817A1A-49FC-1AE5-2A3F-A2D7C0CD7A2D}"/>
                </a:ext>
              </a:extLst>
            </p:cNvPr>
            <p:cNvSpPr>
              <a:spLocks noChangeArrowheads="1"/>
            </p:cNvSpPr>
            <p:nvPr/>
          </p:nvSpPr>
          <p:spPr bwMode="auto">
            <a:xfrm>
              <a:off x="3981450"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Rectangle 12">
              <a:extLst>
                <a:ext uri="{FF2B5EF4-FFF2-40B4-BE49-F238E27FC236}">
                  <a16:creationId xmlns:a16="http://schemas.microsoft.com/office/drawing/2014/main" id="{08A3FDED-5739-D6B0-573D-B70214B406BB}"/>
                </a:ext>
              </a:extLst>
            </p:cNvPr>
            <p:cNvSpPr>
              <a:spLocks noChangeArrowheads="1"/>
            </p:cNvSpPr>
            <p:nvPr/>
          </p:nvSpPr>
          <p:spPr bwMode="auto">
            <a:xfrm>
              <a:off x="4414838"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Rectangle 13">
              <a:extLst>
                <a:ext uri="{FF2B5EF4-FFF2-40B4-BE49-F238E27FC236}">
                  <a16:creationId xmlns:a16="http://schemas.microsoft.com/office/drawing/2014/main" id="{8ED6CA59-DB42-5886-DB9A-697D04268A7A}"/>
                </a:ext>
              </a:extLst>
            </p:cNvPr>
            <p:cNvSpPr>
              <a:spLocks noChangeArrowheads="1"/>
            </p:cNvSpPr>
            <p:nvPr/>
          </p:nvSpPr>
          <p:spPr bwMode="auto">
            <a:xfrm>
              <a:off x="4848225"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14">
              <a:extLst>
                <a:ext uri="{FF2B5EF4-FFF2-40B4-BE49-F238E27FC236}">
                  <a16:creationId xmlns:a16="http://schemas.microsoft.com/office/drawing/2014/main" id="{7693EB3D-CD5E-07AA-2A39-32DC70EA1955}"/>
                </a:ext>
              </a:extLst>
            </p:cNvPr>
            <p:cNvSpPr>
              <a:spLocks noChangeArrowheads="1"/>
            </p:cNvSpPr>
            <p:nvPr/>
          </p:nvSpPr>
          <p:spPr bwMode="auto">
            <a:xfrm>
              <a:off x="5281613"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5">
              <a:extLst>
                <a:ext uri="{FF2B5EF4-FFF2-40B4-BE49-F238E27FC236}">
                  <a16:creationId xmlns:a16="http://schemas.microsoft.com/office/drawing/2014/main" id="{08E3FB79-7361-6E14-8AF0-F7295A85A453}"/>
                </a:ext>
              </a:extLst>
            </p:cNvPr>
            <p:cNvSpPr>
              <a:spLocks noChangeArrowheads="1"/>
            </p:cNvSpPr>
            <p:nvPr/>
          </p:nvSpPr>
          <p:spPr bwMode="auto">
            <a:xfrm>
              <a:off x="3981450"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16">
              <a:extLst>
                <a:ext uri="{FF2B5EF4-FFF2-40B4-BE49-F238E27FC236}">
                  <a16:creationId xmlns:a16="http://schemas.microsoft.com/office/drawing/2014/main" id="{CCDEAE64-3239-EE11-CE38-5B79692BC49A}"/>
                </a:ext>
              </a:extLst>
            </p:cNvPr>
            <p:cNvSpPr>
              <a:spLocks noChangeArrowheads="1"/>
            </p:cNvSpPr>
            <p:nvPr/>
          </p:nvSpPr>
          <p:spPr bwMode="auto">
            <a:xfrm>
              <a:off x="4414838"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17">
              <a:extLst>
                <a:ext uri="{FF2B5EF4-FFF2-40B4-BE49-F238E27FC236}">
                  <a16:creationId xmlns:a16="http://schemas.microsoft.com/office/drawing/2014/main" id="{0C3AA2B9-F565-369A-988E-03C2C25D233E}"/>
                </a:ext>
              </a:extLst>
            </p:cNvPr>
            <p:cNvSpPr>
              <a:spLocks noChangeArrowheads="1"/>
            </p:cNvSpPr>
            <p:nvPr/>
          </p:nvSpPr>
          <p:spPr bwMode="auto">
            <a:xfrm>
              <a:off x="4848225"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18">
              <a:extLst>
                <a:ext uri="{FF2B5EF4-FFF2-40B4-BE49-F238E27FC236}">
                  <a16:creationId xmlns:a16="http://schemas.microsoft.com/office/drawing/2014/main" id="{3E00FC61-C647-8D65-8978-0F7AAD2631B7}"/>
                </a:ext>
              </a:extLst>
            </p:cNvPr>
            <p:cNvSpPr>
              <a:spLocks noChangeArrowheads="1"/>
            </p:cNvSpPr>
            <p:nvPr/>
          </p:nvSpPr>
          <p:spPr bwMode="auto">
            <a:xfrm>
              <a:off x="5281613"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9">
              <a:extLst>
                <a:ext uri="{FF2B5EF4-FFF2-40B4-BE49-F238E27FC236}">
                  <a16:creationId xmlns:a16="http://schemas.microsoft.com/office/drawing/2014/main" id="{70FBA6BF-7EBD-9C28-FECE-94AEC5E6700E}"/>
                </a:ext>
              </a:extLst>
            </p:cNvPr>
            <p:cNvSpPr>
              <a:spLocks noChangeArrowheads="1"/>
            </p:cNvSpPr>
            <p:nvPr/>
          </p:nvSpPr>
          <p:spPr bwMode="auto">
            <a:xfrm>
              <a:off x="3981450"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20">
              <a:extLst>
                <a:ext uri="{FF2B5EF4-FFF2-40B4-BE49-F238E27FC236}">
                  <a16:creationId xmlns:a16="http://schemas.microsoft.com/office/drawing/2014/main" id="{5369F427-779C-1C7F-999B-BCF96979586A}"/>
                </a:ext>
              </a:extLst>
            </p:cNvPr>
            <p:cNvSpPr>
              <a:spLocks noChangeArrowheads="1"/>
            </p:cNvSpPr>
            <p:nvPr/>
          </p:nvSpPr>
          <p:spPr bwMode="auto">
            <a:xfrm>
              <a:off x="4414838"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21">
              <a:extLst>
                <a:ext uri="{FF2B5EF4-FFF2-40B4-BE49-F238E27FC236}">
                  <a16:creationId xmlns:a16="http://schemas.microsoft.com/office/drawing/2014/main" id="{27C61FA1-C64A-EB2F-02DC-7DA51279C2D5}"/>
                </a:ext>
              </a:extLst>
            </p:cNvPr>
            <p:cNvSpPr>
              <a:spLocks noChangeArrowheads="1"/>
            </p:cNvSpPr>
            <p:nvPr/>
          </p:nvSpPr>
          <p:spPr bwMode="auto">
            <a:xfrm>
              <a:off x="4848225"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Rectangle 22">
              <a:extLst>
                <a:ext uri="{FF2B5EF4-FFF2-40B4-BE49-F238E27FC236}">
                  <a16:creationId xmlns:a16="http://schemas.microsoft.com/office/drawing/2014/main" id="{72E89E36-1F64-A383-3E78-D73AB9596453}"/>
                </a:ext>
              </a:extLst>
            </p:cNvPr>
            <p:cNvSpPr>
              <a:spLocks noChangeArrowheads="1"/>
            </p:cNvSpPr>
            <p:nvPr/>
          </p:nvSpPr>
          <p:spPr bwMode="auto">
            <a:xfrm>
              <a:off x="5281613"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Rectangle 23">
              <a:extLst>
                <a:ext uri="{FF2B5EF4-FFF2-40B4-BE49-F238E27FC236}">
                  <a16:creationId xmlns:a16="http://schemas.microsoft.com/office/drawing/2014/main" id="{F8403F56-5AE8-D46A-5D13-873CF7256FDD}"/>
                </a:ext>
              </a:extLst>
            </p:cNvPr>
            <p:cNvSpPr>
              <a:spLocks noChangeArrowheads="1"/>
            </p:cNvSpPr>
            <p:nvPr/>
          </p:nvSpPr>
          <p:spPr bwMode="auto">
            <a:xfrm>
              <a:off x="3981450"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24">
              <a:extLst>
                <a:ext uri="{FF2B5EF4-FFF2-40B4-BE49-F238E27FC236}">
                  <a16:creationId xmlns:a16="http://schemas.microsoft.com/office/drawing/2014/main" id="{AA3C0C4A-0F9A-A6E2-5523-C3232AE766C0}"/>
                </a:ext>
              </a:extLst>
            </p:cNvPr>
            <p:cNvSpPr>
              <a:spLocks noChangeArrowheads="1"/>
            </p:cNvSpPr>
            <p:nvPr/>
          </p:nvSpPr>
          <p:spPr bwMode="auto">
            <a:xfrm>
              <a:off x="4414838"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Rectangle 25">
              <a:extLst>
                <a:ext uri="{FF2B5EF4-FFF2-40B4-BE49-F238E27FC236}">
                  <a16:creationId xmlns:a16="http://schemas.microsoft.com/office/drawing/2014/main" id="{8B0A151A-FF2B-682E-F075-D795AADFDAE8}"/>
                </a:ext>
              </a:extLst>
            </p:cNvPr>
            <p:cNvSpPr>
              <a:spLocks noChangeArrowheads="1"/>
            </p:cNvSpPr>
            <p:nvPr/>
          </p:nvSpPr>
          <p:spPr bwMode="auto">
            <a:xfrm>
              <a:off x="4848225"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26">
              <a:extLst>
                <a:ext uri="{FF2B5EF4-FFF2-40B4-BE49-F238E27FC236}">
                  <a16:creationId xmlns:a16="http://schemas.microsoft.com/office/drawing/2014/main" id="{B6FF469B-1B38-0B3F-487A-901EDC061E0E}"/>
                </a:ext>
              </a:extLst>
            </p:cNvPr>
            <p:cNvSpPr>
              <a:spLocks noChangeArrowheads="1"/>
            </p:cNvSpPr>
            <p:nvPr/>
          </p:nvSpPr>
          <p:spPr bwMode="auto">
            <a:xfrm>
              <a:off x="5281613"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Oval 27">
              <a:extLst>
                <a:ext uri="{FF2B5EF4-FFF2-40B4-BE49-F238E27FC236}">
                  <a16:creationId xmlns:a16="http://schemas.microsoft.com/office/drawing/2014/main" id="{A6CB4688-BA09-C7BE-334E-604AA81AF58A}"/>
                </a:ext>
              </a:extLst>
            </p:cNvPr>
            <p:cNvSpPr>
              <a:spLocks noChangeArrowheads="1"/>
            </p:cNvSpPr>
            <p:nvPr/>
          </p:nvSpPr>
          <p:spPr bwMode="auto">
            <a:xfrm>
              <a:off x="4487863" y="36480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Oval 28">
              <a:extLst>
                <a:ext uri="{FF2B5EF4-FFF2-40B4-BE49-F238E27FC236}">
                  <a16:creationId xmlns:a16="http://schemas.microsoft.com/office/drawing/2014/main" id="{AD9A4B0C-B56F-52C3-7472-9E8F6AA91A81}"/>
                </a:ext>
              </a:extLst>
            </p:cNvPr>
            <p:cNvSpPr>
              <a:spLocks noChangeArrowheads="1"/>
            </p:cNvSpPr>
            <p:nvPr/>
          </p:nvSpPr>
          <p:spPr bwMode="auto">
            <a:xfrm>
              <a:off x="4487863" y="32162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Oval 29">
              <a:extLst>
                <a:ext uri="{FF2B5EF4-FFF2-40B4-BE49-F238E27FC236}">
                  <a16:creationId xmlns:a16="http://schemas.microsoft.com/office/drawing/2014/main" id="{20B3F105-23B7-C2AD-6435-6CCE3E278D4B}"/>
                </a:ext>
              </a:extLst>
            </p:cNvPr>
            <p:cNvSpPr>
              <a:spLocks noChangeArrowheads="1"/>
            </p:cNvSpPr>
            <p:nvPr/>
          </p:nvSpPr>
          <p:spPr bwMode="auto">
            <a:xfrm>
              <a:off x="4919663" y="36480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Oval 30">
              <a:extLst>
                <a:ext uri="{FF2B5EF4-FFF2-40B4-BE49-F238E27FC236}">
                  <a16:creationId xmlns:a16="http://schemas.microsoft.com/office/drawing/2014/main" id="{905EF85C-85E7-4681-B314-53BDFE88ADEE}"/>
                </a:ext>
              </a:extLst>
            </p:cNvPr>
            <p:cNvSpPr>
              <a:spLocks noChangeArrowheads="1"/>
            </p:cNvSpPr>
            <p:nvPr/>
          </p:nvSpPr>
          <p:spPr bwMode="auto">
            <a:xfrm>
              <a:off x="4919663" y="32162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Oval 31">
              <a:extLst>
                <a:ext uri="{FF2B5EF4-FFF2-40B4-BE49-F238E27FC236}">
                  <a16:creationId xmlns:a16="http://schemas.microsoft.com/office/drawing/2014/main" id="{D4438EA0-9731-11EA-A56B-FA17BB6B0201}"/>
                </a:ext>
              </a:extLst>
            </p:cNvPr>
            <p:cNvSpPr>
              <a:spLocks noChangeArrowheads="1"/>
            </p:cNvSpPr>
            <p:nvPr/>
          </p:nvSpPr>
          <p:spPr bwMode="auto">
            <a:xfrm>
              <a:off x="4919663" y="36480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Oval 32">
              <a:extLst>
                <a:ext uri="{FF2B5EF4-FFF2-40B4-BE49-F238E27FC236}">
                  <a16:creationId xmlns:a16="http://schemas.microsoft.com/office/drawing/2014/main" id="{A1CF59D0-5753-AC58-F2AE-81687BE403F3}"/>
                </a:ext>
              </a:extLst>
            </p:cNvPr>
            <p:cNvSpPr>
              <a:spLocks noChangeArrowheads="1"/>
            </p:cNvSpPr>
            <p:nvPr/>
          </p:nvSpPr>
          <p:spPr bwMode="auto">
            <a:xfrm>
              <a:off x="5351463" y="45116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Oval 33">
              <a:extLst>
                <a:ext uri="{FF2B5EF4-FFF2-40B4-BE49-F238E27FC236}">
                  <a16:creationId xmlns:a16="http://schemas.microsoft.com/office/drawing/2014/main" id="{AB89A380-5642-AE70-A824-5CAA5F29D20B}"/>
                </a:ext>
              </a:extLst>
            </p:cNvPr>
            <p:cNvSpPr>
              <a:spLocks noChangeArrowheads="1"/>
            </p:cNvSpPr>
            <p:nvPr/>
          </p:nvSpPr>
          <p:spPr bwMode="auto">
            <a:xfrm>
              <a:off x="4054475" y="3648075"/>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Oval 34">
              <a:extLst>
                <a:ext uri="{FF2B5EF4-FFF2-40B4-BE49-F238E27FC236}">
                  <a16:creationId xmlns:a16="http://schemas.microsoft.com/office/drawing/2014/main" id="{AF2F5375-89D5-768B-6DA5-795585CB62EC}"/>
                </a:ext>
              </a:extLst>
            </p:cNvPr>
            <p:cNvSpPr>
              <a:spLocks noChangeArrowheads="1"/>
            </p:cNvSpPr>
            <p:nvPr/>
          </p:nvSpPr>
          <p:spPr bwMode="auto">
            <a:xfrm>
              <a:off x="5351463" y="364807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Oval 35">
              <a:extLst>
                <a:ext uri="{FF2B5EF4-FFF2-40B4-BE49-F238E27FC236}">
                  <a16:creationId xmlns:a16="http://schemas.microsoft.com/office/drawing/2014/main" id="{633BB9B4-E397-3F86-5606-534898F24E3B}"/>
                </a:ext>
              </a:extLst>
            </p:cNvPr>
            <p:cNvSpPr>
              <a:spLocks noChangeArrowheads="1"/>
            </p:cNvSpPr>
            <p:nvPr/>
          </p:nvSpPr>
          <p:spPr bwMode="auto">
            <a:xfrm>
              <a:off x="4487863" y="451167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Oval 36">
              <a:extLst>
                <a:ext uri="{FF2B5EF4-FFF2-40B4-BE49-F238E27FC236}">
                  <a16:creationId xmlns:a16="http://schemas.microsoft.com/office/drawing/2014/main" id="{1523B0D0-F877-CF61-5A6D-F5EFB2BAB2F6}"/>
                </a:ext>
              </a:extLst>
            </p:cNvPr>
            <p:cNvSpPr>
              <a:spLocks noChangeArrowheads="1"/>
            </p:cNvSpPr>
            <p:nvPr/>
          </p:nvSpPr>
          <p:spPr bwMode="auto">
            <a:xfrm>
              <a:off x="5351463" y="40798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37">
              <a:extLst>
                <a:ext uri="{FF2B5EF4-FFF2-40B4-BE49-F238E27FC236}">
                  <a16:creationId xmlns:a16="http://schemas.microsoft.com/office/drawing/2014/main" id="{EFCECD1F-7F16-24BD-284E-444A4DC00966}"/>
                </a:ext>
              </a:extLst>
            </p:cNvPr>
            <p:cNvSpPr>
              <a:spLocks noChangeArrowheads="1"/>
            </p:cNvSpPr>
            <p:nvPr/>
          </p:nvSpPr>
          <p:spPr bwMode="auto">
            <a:xfrm>
              <a:off x="4054475" y="4079875"/>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38">
              <a:extLst>
                <a:ext uri="{FF2B5EF4-FFF2-40B4-BE49-F238E27FC236}">
                  <a16:creationId xmlns:a16="http://schemas.microsoft.com/office/drawing/2014/main" id="{EE9FD6FE-AA48-9E2C-3A30-682898D71B9A}"/>
                </a:ext>
              </a:extLst>
            </p:cNvPr>
            <p:cNvSpPr>
              <a:spLocks noChangeArrowheads="1"/>
            </p:cNvSpPr>
            <p:nvPr/>
          </p:nvSpPr>
          <p:spPr bwMode="auto">
            <a:xfrm>
              <a:off x="4054475" y="4511675"/>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39">
              <a:extLst>
                <a:ext uri="{FF2B5EF4-FFF2-40B4-BE49-F238E27FC236}">
                  <a16:creationId xmlns:a16="http://schemas.microsoft.com/office/drawing/2014/main" id="{BA7945E5-B1DD-B335-8244-E1208DC4C58C}"/>
                </a:ext>
              </a:extLst>
            </p:cNvPr>
            <p:cNvSpPr>
              <a:spLocks noChangeArrowheads="1"/>
            </p:cNvSpPr>
            <p:nvPr/>
          </p:nvSpPr>
          <p:spPr bwMode="auto">
            <a:xfrm>
              <a:off x="5351463" y="364807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40">
              <a:extLst>
                <a:ext uri="{FF2B5EF4-FFF2-40B4-BE49-F238E27FC236}">
                  <a16:creationId xmlns:a16="http://schemas.microsoft.com/office/drawing/2014/main" id="{41A4074C-416D-6E77-C7FB-464D37773A92}"/>
                </a:ext>
              </a:extLst>
            </p:cNvPr>
            <p:cNvSpPr>
              <a:spLocks noChangeArrowheads="1"/>
            </p:cNvSpPr>
            <p:nvPr/>
          </p:nvSpPr>
          <p:spPr bwMode="auto">
            <a:xfrm>
              <a:off x="4773613"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41">
              <a:extLst>
                <a:ext uri="{FF2B5EF4-FFF2-40B4-BE49-F238E27FC236}">
                  <a16:creationId xmlns:a16="http://schemas.microsoft.com/office/drawing/2014/main" id="{204DC1C3-7172-7EFD-CEF0-94DE89F9E67C}"/>
                </a:ext>
              </a:extLst>
            </p:cNvPr>
            <p:cNvSpPr>
              <a:spLocks noChangeArrowheads="1"/>
            </p:cNvSpPr>
            <p:nvPr/>
          </p:nvSpPr>
          <p:spPr bwMode="auto">
            <a:xfrm>
              <a:off x="5207000"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42">
              <a:extLst>
                <a:ext uri="{FF2B5EF4-FFF2-40B4-BE49-F238E27FC236}">
                  <a16:creationId xmlns:a16="http://schemas.microsoft.com/office/drawing/2014/main" id="{99FA624C-71ED-8792-FB57-AEF1012C967F}"/>
                </a:ext>
              </a:extLst>
            </p:cNvPr>
            <p:cNvSpPr>
              <a:spLocks noChangeArrowheads="1"/>
            </p:cNvSpPr>
            <p:nvPr/>
          </p:nvSpPr>
          <p:spPr bwMode="auto">
            <a:xfrm>
              <a:off x="5640388"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43">
              <a:extLst>
                <a:ext uri="{FF2B5EF4-FFF2-40B4-BE49-F238E27FC236}">
                  <a16:creationId xmlns:a16="http://schemas.microsoft.com/office/drawing/2014/main" id="{0AF36B35-7A5E-1D6E-C4B2-5070B313311A}"/>
                </a:ext>
              </a:extLst>
            </p:cNvPr>
            <p:cNvSpPr>
              <a:spLocks noChangeArrowheads="1"/>
            </p:cNvSpPr>
            <p:nvPr/>
          </p:nvSpPr>
          <p:spPr bwMode="auto">
            <a:xfrm>
              <a:off x="6073775"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44">
              <a:extLst>
                <a:ext uri="{FF2B5EF4-FFF2-40B4-BE49-F238E27FC236}">
                  <a16:creationId xmlns:a16="http://schemas.microsoft.com/office/drawing/2014/main" id="{E284F59F-6CF2-5487-82FF-0B9E236E8CB4}"/>
                </a:ext>
              </a:extLst>
            </p:cNvPr>
            <p:cNvSpPr>
              <a:spLocks noChangeArrowheads="1"/>
            </p:cNvSpPr>
            <p:nvPr/>
          </p:nvSpPr>
          <p:spPr bwMode="auto">
            <a:xfrm>
              <a:off x="4773613"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Rectangle 45">
              <a:extLst>
                <a:ext uri="{FF2B5EF4-FFF2-40B4-BE49-F238E27FC236}">
                  <a16:creationId xmlns:a16="http://schemas.microsoft.com/office/drawing/2014/main" id="{1678D64E-CC1F-B3AE-652C-83960B6723C7}"/>
                </a:ext>
              </a:extLst>
            </p:cNvPr>
            <p:cNvSpPr>
              <a:spLocks noChangeArrowheads="1"/>
            </p:cNvSpPr>
            <p:nvPr/>
          </p:nvSpPr>
          <p:spPr bwMode="auto">
            <a:xfrm>
              <a:off x="5207000"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Rectangle 46">
              <a:extLst>
                <a:ext uri="{FF2B5EF4-FFF2-40B4-BE49-F238E27FC236}">
                  <a16:creationId xmlns:a16="http://schemas.microsoft.com/office/drawing/2014/main" id="{EE77F35D-E548-047C-1282-0AE6FA79AC8F}"/>
                </a:ext>
              </a:extLst>
            </p:cNvPr>
            <p:cNvSpPr>
              <a:spLocks noChangeArrowheads="1"/>
            </p:cNvSpPr>
            <p:nvPr/>
          </p:nvSpPr>
          <p:spPr bwMode="auto">
            <a:xfrm>
              <a:off x="5640388"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Rectangle 47">
              <a:extLst>
                <a:ext uri="{FF2B5EF4-FFF2-40B4-BE49-F238E27FC236}">
                  <a16:creationId xmlns:a16="http://schemas.microsoft.com/office/drawing/2014/main" id="{2C9CBF49-5C8A-B496-CFF4-DF0C3A83DCE5}"/>
                </a:ext>
              </a:extLst>
            </p:cNvPr>
            <p:cNvSpPr>
              <a:spLocks noChangeArrowheads="1"/>
            </p:cNvSpPr>
            <p:nvPr/>
          </p:nvSpPr>
          <p:spPr bwMode="auto">
            <a:xfrm>
              <a:off x="6073775"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Rectangle 48">
              <a:extLst>
                <a:ext uri="{FF2B5EF4-FFF2-40B4-BE49-F238E27FC236}">
                  <a16:creationId xmlns:a16="http://schemas.microsoft.com/office/drawing/2014/main" id="{A8284BDB-087B-FFC6-D031-87CA4B636A8F}"/>
                </a:ext>
              </a:extLst>
            </p:cNvPr>
            <p:cNvSpPr>
              <a:spLocks noChangeArrowheads="1"/>
            </p:cNvSpPr>
            <p:nvPr/>
          </p:nvSpPr>
          <p:spPr bwMode="auto">
            <a:xfrm>
              <a:off x="4773613"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Rectangle 49">
              <a:extLst>
                <a:ext uri="{FF2B5EF4-FFF2-40B4-BE49-F238E27FC236}">
                  <a16:creationId xmlns:a16="http://schemas.microsoft.com/office/drawing/2014/main" id="{03EF1E8E-824E-BC8A-3F63-9069FE96989F}"/>
                </a:ext>
              </a:extLst>
            </p:cNvPr>
            <p:cNvSpPr>
              <a:spLocks noChangeArrowheads="1"/>
            </p:cNvSpPr>
            <p:nvPr/>
          </p:nvSpPr>
          <p:spPr bwMode="auto">
            <a:xfrm>
              <a:off x="5207000"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Rectangle 50">
              <a:extLst>
                <a:ext uri="{FF2B5EF4-FFF2-40B4-BE49-F238E27FC236}">
                  <a16:creationId xmlns:a16="http://schemas.microsoft.com/office/drawing/2014/main" id="{CED70E62-F8FA-7CA1-091A-E3753AEC25A8}"/>
                </a:ext>
              </a:extLst>
            </p:cNvPr>
            <p:cNvSpPr>
              <a:spLocks noChangeArrowheads="1"/>
            </p:cNvSpPr>
            <p:nvPr/>
          </p:nvSpPr>
          <p:spPr bwMode="auto">
            <a:xfrm>
              <a:off x="5640388"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Rectangle 51">
              <a:extLst>
                <a:ext uri="{FF2B5EF4-FFF2-40B4-BE49-F238E27FC236}">
                  <a16:creationId xmlns:a16="http://schemas.microsoft.com/office/drawing/2014/main" id="{36F55640-04EC-F4C1-F9FD-9DDD75F84EAF}"/>
                </a:ext>
              </a:extLst>
            </p:cNvPr>
            <p:cNvSpPr>
              <a:spLocks noChangeArrowheads="1"/>
            </p:cNvSpPr>
            <p:nvPr/>
          </p:nvSpPr>
          <p:spPr bwMode="auto">
            <a:xfrm>
              <a:off x="6073775"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52">
              <a:extLst>
                <a:ext uri="{FF2B5EF4-FFF2-40B4-BE49-F238E27FC236}">
                  <a16:creationId xmlns:a16="http://schemas.microsoft.com/office/drawing/2014/main" id="{85D8942C-03EE-D3F9-B1A9-FCA964CA58CE}"/>
                </a:ext>
              </a:extLst>
            </p:cNvPr>
            <p:cNvSpPr>
              <a:spLocks noChangeArrowheads="1"/>
            </p:cNvSpPr>
            <p:nvPr/>
          </p:nvSpPr>
          <p:spPr bwMode="auto">
            <a:xfrm>
              <a:off x="4846638" y="508952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Oval 53">
              <a:extLst>
                <a:ext uri="{FF2B5EF4-FFF2-40B4-BE49-F238E27FC236}">
                  <a16:creationId xmlns:a16="http://schemas.microsoft.com/office/drawing/2014/main" id="{FED7FB76-7B55-3376-6B85-0A6D99059FAB}"/>
                </a:ext>
              </a:extLst>
            </p:cNvPr>
            <p:cNvSpPr>
              <a:spLocks noChangeArrowheads="1"/>
            </p:cNvSpPr>
            <p:nvPr/>
          </p:nvSpPr>
          <p:spPr bwMode="auto">
            <a:xfrm>
              <a:off x="5280025" y="50895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Oval 54">
              <a:extLst>
                <a:ext uri="{FF2B5EF4-FFF2-40B4-BE49-F238E27FC236}">
                  <a16:creationId xmlns:a16="http://schemas.microsoft.com/office/drawing/2014/main" id="{69A74140-D2F1-1F33-0E3A-FAAA20ED5B22}"/>
                </a:ext>
              </a:extLst>
            </p:cNvPr>
            <p:cNvSpPr>
              <a:spLocks noChangeArrowheads="1"/>
            </p:cNvSpPr>
            <p:nvPr/>
          </p:nvSpPr>
          <p:spPr bwMode="auto">
            <a:xfrm>
              <a:off x="5711825" y="595312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Oval 55">
              <a:extLst>
                <a:ext uri="{FF2B5EF4-FFF2-40B4-BE49-F238E27FC236}">
                  <a16:creationId xmlns:a16="http://schemas.microsoft.com/office/drawing/2014/main" id="{7C35CA8A-8BFB-3C09-B9B9-093440DAEB28}"/>
                </a:ext>
              </a:extLst>
            </p:cNvPr>
            <p:cNvSpPr>
              <a:spLocks noChangeArrowheads="1"/>
            </p:cNvSpPr>
            <p:nvPr/>
          </p:nvSpPr>
          <p:spPr bwMode="auto">
            <a:xfrm>
              <a:off x="4846638" y="552132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Oval 56">
              <a:extLst>
                <a:ext uri="{FF2B5EF4-FFF2-40B4-BE49-F238E27FC236}">
                  <a16:creationId xmlns:a16="http://schemas.microsoft.com/office/drawing/2014/main" id="{19799748-1853-CC8A-7E1E-0838D67C2379}"/>
                </a:ext>
              </a:extLst>
            </p:cNvPr>
            <p:cNvSpPr>
              <a:spLocks noChangeArrowheads="1"/>
            </p:cNvSpPr>
            <p:nvPr/>
          </p:nvSpPr>
          <p:spPr bwMode="auto">
            <a:xfrm>
              <a:off x="5280025" y="6384925"/>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Oval 57">
              <a:extLst>
                <a:ext uri="{FF2B5EF4-FFF2-40B4-BE49-F238E27FC236}">
                  <a16:creationId xmlns:a16="http://schemas.microsoft.com/office/drawing/2014/main" id="{BDDAF7B5-ABEE-8078-CE95-B1F8849E776A}"/>
                </a:ext>
              </a:extLst>
            </p:cNvPr>
            <p:cNvSpPr>
              <a:spLocks noChangeArrowheads="1"/>
            </p:cNvSpPr>
            <p:nvPr/>
          </p:nvSpPr>
          <p:spPr bwMode="auto">
            <a:xfrm>
              <a:off x="5280025" y="595312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Oval 58">
              <a:extLst>
                <a:ext uri="{FF2B5EF4-FFF2-40B4-BE49-F238E27FC236}">
                  <a16:creationId xmlns:a16="http://schemas.microsoft.com/office/drawing/2014/main" id="{F0F502CB-E728-A379-BC29-A95D36B0CAE3}"/>
                </a:ext>
              </a:extLst>
            </p:cNvPr>
            <p:cNvSpPr>
              <a:spLocks noChangeArrowheads="1"/>
            </p:cNvSpPr>
            <p:nvPr/>
          </p:nvSpPr>
          <p:spPr bwMode="auto">
            <a:xfrm>
              <a:off x="6143625" y="508952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59">
              <a:extLst>
                <a:ext uri="{FF2B5EF4-FFF2-40B4-BE49-F238E27FC236}">
                  <a16:creationId xmlns:a16="http://schemas.microsoft.com/office/drawing/2014/main" id="{9AD56BF7-AEB6-C8E2-73B4-F3F757C17254}"/>
                </a:ext>
              </a:extLst>
            </p:cNvPr>
            <p:cNvSpPr>
              <a:spLocks noChangeArrowheads="1"/>
            </p:cNvSpPr>
            <p:nvPr/>
          </p:nvSpPr>
          <p:spPr bwMode="auto">
            <a:xfrm>
              <a:off x="4846638" y="638492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Oval 60">
              <a:extLst>
                <a:ext uri="{FF2B5EF4-FFF2-40B4-BE49-F238E27FC236}">
                  <a16:creationId xmlns:a16="http://schemas.microsoft.com/office/drawing/2014/main" id="{B5F3A217-1986-F852-3D22-6370FAD2D326}"/>
                </a:ext>
              </a:extLst>
            </p:cNvPr>
            <p:cNvSpPr>
              <a:spLocks noChangeArrowheads="1"/>
            </p:cNvSpPr>
            <p:nvPr/>
          </p:nvSpPr>
          <p:spPr bwMode="auto">
            <a:xfrm>
              <a:off x="5713413" y="6383338"/>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Rectangle 61">
              <a:extLst>
                <a:ext uri="{FF2B5EF4-FFF2-40B4-BE49-F238E27FC236}">
                  <a16:creationId xmlns:a16="http://schemas.microsoft.com/office/drawing/2014/main" id="{5D812C7E-59EF-B9EC-C853-A4182FA6C526}"/>
                </a:ext>
              </a:extLst>
            </p:cNvPr>
            <p:cNvSpPr>
              <a:spLocks noChangeArrowheads="1"/>
            </p:cNvSpPr>
            <p:nvPr/>
          </p:nvSpPr>
          <p:spPr bwMode="auto">
            <a:xfrm>
              <a:off x="6645275"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Rectangle 62">
              <a:extLst>
                <a:ext uri="{FF2B5EF4-FFF2-40B4-BE49-F238E27FC236}">
                  <a16:creationId xmlns:a16="http://schemas.microsoft.com/office/drawing/2014/main" id="{1F5E3452-8B55-2410-2DD8-79184703ACDD}"/>
                </a:ext>
              </a:extLst>
            </p:cNvPr>
            <p:cNvSpPr>
              <a:spLocks noChangeArrowheads="1"/>
            </p:cNvSpPr>
            <p:nvPr/>
          </p:nvSpPr>
          <p:spPr bwMode="auto">
            <a:xfrm>
              <a:off x="7078663"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Rectangle 63">
              <a:extLst>
                <a:ext uri="{FF2B5EF4-FFF2-40B4-BE49-F238E27FC236}">
                  <a16:creationId xmlns:a16="http://schemas.microsoft.com/office/drawing/2014/main" id="{E8FB8748-BF01-A2F6-9761-D8EEE180FF54}"/>
                </a:ext>
              </a:extLst>
            </p:cNvPr>
            <p:cNvSpPr>
              <a:spLocks noChangeArrowheads="1"/>
            </p:cNvSpPr>
            <p:nvPr/>
          </p:nvSpPr>
          <p:spPr bwMode="auto">
            <a:xfrm>
              <a:off x="7512050"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Rectangle 64">
              <a:extLst>
                <a:ext uri="{FF2B5EF4-FFF2-40B4-BE49-F238E27FC236}">
                  <a16:creationId xmlns:a16="http://schemas.microsoft.com/office/drawing/2014/main" id="{9AD82306-CF9D-DB80-6B9D-B74CAF68DD8C}"/>
                </a:ext>
              </a:extLst>
            </p:cNvPr>
            <p:cNvSpPr>
              <a:spLocks noChangeArrowheads="1"/>
            </p:cNvSpPr>
            <p:nvPr/>
          </p:nvSpPr>
          <p:spPr bwMode="auto">
            <a:xfrm>
              <a:off x="7945438"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Rectangle 65">
              <a:extLst>
                <a:ext uri="{FF2B5EF4-FFF2-40B4-BE49-F238E27FC236}">
                  <a16:creationId xmlns:a16="http://schemas.microsoft.com/office/drawing/2014/main" id="{682522D2-8B63-0CD3-D0D9-DE08677B7A5C}"/>
                </a:ext>
              </a:extLst>
            </p:cNvPr>
            <p:cNvSpPr>
              <a:spLocks noChangeArrowheads="1"/>
            </p:cNvSpPr>
            <p:nvPr/>
          </p:nvSpPr>
          <p:spPr bwMode="auto">
            <a:xfrm>
              <a:off x="6645275"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Rectangle 66">
              <a:extLst>
                <a:ext uri="{FF2B5EF4-FFF2-40B4-BE49-F238E27FC236}">
                  <a16:creationId xmlns:a16="http://schemas.microsoft.com/office/drawing/2014/main" id="{E647DE9A-B2D4-242B-499D-D3C7EE954936}"/>
                </a:ext>
              </a:extLst>
            </p:cNvPr>
            <p:cNvSpPr>
              <a:spLocks noChangeArrowheads="1"/>
            </p:cNvSpPr>
            <p:nvPr/>
          </p:nvSpPr>
          <p:spPr bwMode="auto">
            <a:xfrm>
              <a:off x="7078663"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Rectangle 67">
              <a:extLst>
                <a:ext uri="{FF2B5EF4-FFF2-40B4-BE49-F238E27FC236}">
                  <a16:creationId xmlns:a16="http://schemas.microsoft.com/office/drawing/2014/main" id="{2B4C0F1E-ACD6-FA11-B751-89185E80F010}"/>
                </a:ext>
              </a:extLst>
            </p:cNvPr>
            <p:cNvSpPr>
              <a:spLocks noChangeArrowheads="1"/>
            </p:cNvSpPr>
            <p:nvPr/>
          </p:nvSpPr>
          <p:spPr bwMode="auto">
            <a:xfrm>
              <a:off x="7512050"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Rectangle 68">
              <a:extLst>
                <a:ext uri="{FF2B5EF4-FFF2-40B4-BE49-F238E27FC236}">
                  <a16:creationId xmlns:a16="http://schemas.microsoft.com/office/drawing/2014/main" id="{1E3D9509-069C-C8DE-A2DD-48BBD4B5B717}"/>
                </a:ext>
              </a:extLst>
            </p:cNvPr>
            <p:cNvSpPr>
              <a:spLocks noChangeArrowheads="1"/>
            </p:cNvSpPr>
            <p:nvPr/>
          </p:nvSpPr>
          <p:spPr bwMode="auto">
            <a:xfrm>
              <a:off x="7945438"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Rectangle 69">
              <a:extLst>
                <a:ext uri="{FF2B5EF4-FFF2-40B4-BE49-F238E27FC236}">
                  <a16:creationId xmlns:a16="http://schemas.microsoft.com/office/drawing/2014/main" id="{F73F886F-E1CA-5629-64AF-F36C122E2952}"/>
                </a:ext>
              </a:extLst>
            </p:cNvPr>
            <p:cNvSpPr>
              <a:spLocks noChangeArrowheads="1"/>
            </p:cNvSpPr>
            <p:nvPr/>
          </p:nvSpPr>
          <p:spPr bwMode="auto">
            <a:xfrm>
              <a:off x="6645275"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Rectangle 70">
              <a:extLst>
                <a:ext uri="{FF2B5EF4-FFF2-40B4-BE49-F238E27FC236}">
                  <a16:creationId xmlns:a16="http://schemas.microsoft.com/office/drawing/2014/main" id="{7817AC30-1218-631F-C7DF-5443BB7665CA}"/>
                </a:ext>
              </a:extLst>
            </p:cNvPr>
            <p:cNvSpPr>
              <a:spLocks noChangeArrowheads="1"/>
            </p:cNvSpPr>
            <p:nvPr/>
          </p:nvSpPr>
          <p:spPr bwMode="auto">
            <a:xfrm>
              <a:off x="7078663"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Rectangle 71">
              <a:extLst>
                <a:ext uri="{FF2B5EF4-FFF2-40B4-BE49-F238E27FC236}">
                  <a16:creationId xmlns:a16="http://schemas.microsoft.com/office/drawing/2014/main" id="{8BBEB072-2DDE-95F4-8AD8-988CF613F59B}"/>
                </a:ext>
              </a:extLst>
            </p:cNvPr>
            <p:cNvSpPr>
              <a:spLocks noChangeArrowheads="1"/>
            </p:cNvSpPr>
            <p:nvPr/>
          </p:nvSpPr>
          <p:spPr bwMode="auto">
            <a:xfrm>
              <a:off x="7512050"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Rectangle 72">
              <a:extLst>
                <a:ext uri="{FF2B5EF4-FFF2-40B4-BE49-F238E27FC236}">
                  <a16:creationId xmlns:a16="http://schemas.microsoft.com/office/drawing/2014/main" id="{354FA857-7687-1259-6D83-5A73F43B9511}"/>
                </a:ext>
              </a:extLst>
            </p:cNvPr>
            <p:cNvSpPr>
              <a:spLocks noChangeArrowheads="1"/>
            </p:cNvSpPr>
            <p:nvPr/>
          </p:nvSpPr>
          <p:spPr bwMode="auto">
            <a:xfrm>
              <a:off x="7945438"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Rectangle 73">
              <a:extLst>
                <a:ext uri="{FF2B5EF4-FFF2-40B4-BE49-F238E27FC236}">
                  <a16:creationId xmlns:a16="http://schemas.microsoft.com/office/drawing/2014/main" id="{845E3619-15D1-3C77-AA07-64DCEEEBC584}"/>
                </a:ext>
              </a:extLst>
            </p:cNvPr>
            <p:cNvSpPr>
              <a:spLocks noChangeArrowheads="1"/>
            </p:cNvSpPr>
            <p:nvPr/>
          </p:nvSpPr>
          <p:spPr bwMode="auto">
            <a:xfrm>
              <a:off x="6645275"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74">
              <a:extLst>
                <a:ext uri="{FF2B5EF4-FFF2-40B4-BE49-F238E27FC236}">
                  <a16:creationId xmlns:a16="http://schemas.microsoft.com/office/drawing/2014/main" id="{35DC23D7-1990-0152-8A93-49B93EA627C0}"/>
                </a:ext>
              </a:extLst>
            </p:cNvPr>
            <p:cNvSpPr>
              <a:spLocks noChangeArrowheads="1"/>
            </p:cNvSpPr>
            <p:nvPr/>
          </p:nvSpPr>
          <p:spPr bwMode="auto">
            <a:xfrm>
              <a:off x="7078663"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75">
              <a:extLst>
                <a:ext uri="{FF2B5EF4-FFF2-40B4-BE49-F238E27FC236}">
                  <a16:creationId xmlns:a16="http://schemas.microsoft.com/office/drawing/2014/main" id="{91AD0ED8-0297-E0CB-BC90-19AE4C18A802}"/>
                </a:ext>
              </a:extLst>
            </p:cNvPr>
            <p:cNvSpPr>
              <a:spLocks noChangeArrowheads="1"/>
            </p:cNvSpPr>
            <p:nvPr/>
          </p:nvSpPr>
          <p:spPr bwMode="auto">
            <a:xfrm>
              <a:off x="7512050"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76">
              <a:extLst>
                <a:ext uri="{FF2B5EF4-FFF2-40B4-BE49-F238E27FC236}">
                  <a16:creationId xmlns:a16="http://schemas.microsoft.com/office/drawing/2014/main" id="{518FF013-F81D-91B0-E9BE-4C02DA43FA33}"/>
                </a:ext>
              </a:extLst>
            </p:cNvPr>
            <p:cNvSpPr>
              <a:spLocks noChangeArrowheads="1"/>
            </p:cNvSpPr>
            <p:nvPr/>
          </p:nvSpPr>
          <p:spPr bwMode="auto">
            <a:xfrm>
              <a:off x="7945438"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77">
              <a:extLst>
                <a:ext uri="{FF2B5EF4-FFF2-40B4-BE49-F238E27FC236}">
                  <a16:creationId xmlns:a16="http://schemas.microsoft.com/office/drawing/2014/main" id="{619651B7-D350-D555-01EE-0DDFBC21A139}"/>
                </a:ext>
              </a:extLst>
            </p:cNvPr>
            <p:cNvSpPr>
              <a:spLocks noChangeArrowheads="1"/>
            </p:cNvSpPr>
            <p:nvPr/>
          </p:nvSpPr>
          <p:spPr bwMode="auto">
            <a:xfrm>
              <a:off x="6718300" y="39370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78">
              <a:extLst>
                <a:ext uri="{FF2B5EF4-FFF2-40B4-BE49-F238E27FC236}">
                  <a16:creationId xmlns:a16="http://schemas.microsoft.com/office/drawing/2014/main" id="{E3838F09-569A-406F-B3FD-D8BADEEB0920}"/>
                </a:ext>
              </a:extLst>
            </p:cNvPr>
            <p:cNvSpPr>
              <a:spLocks noChangeArrowheads="1"/>
            </p:cNvSpPr>
            <p:nvPr/>
          </p:nvSpPr>
          <p:spPr bwMode="auto">
            <a:xfrm>
              <a:off x="7583488" y="43688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79">
              <a:extLst>
                <a:ext uri="{FF2B5EF4-FFF2-40B4-BE49-F238E27FC236}">
                  <a16:creationId xmlns:a16="http://schemas.microsoft.com/office/drawing/2014/main" id="{521059D3-02E2-75EF-6B93-DEF31A0A3941}"/>
                </a:ext>
              </a:extLst>
            </p:cNvPr>
            <p:cNvSpPr>
              <a:spLocks noChangeArrowheads="1"/>
            </p:cNvSpPr>
            <p:nvPr/>
          </p:nvSpPr>
          <p:spPr bwMode="auto">
            <a:xfrm>
              <a:off x="7583488" y="39370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80">
              <a:extLst>
                <a:ext uri="{FF2B5EF4-FFF2-40B4-BE49-F238E27FC236}">
                  <a16:creationId xmlns:a16="http://schemas.microsoft.com/office/drawing/2014/main" id="{BCD4C2C2-596C-68F1-4402-6EF3DB104DD8}"/>
                </a:ext>
              </a:extLst>
            </p:cNvPr>
            <p:cNvSpPr>
              <a:spLocks noChangeArrowheads="1"/>
            </p:cNvSpPr>
            <p:nvPr/>
          </p:nvSpPr>
          <p:spPr bwMode="auto">
            <a:xfrm>
              <a:off x="7583488" y="48006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Oval 81">
              <a:extLst>
                <a:ext uri="{FF2B5EF4-FFF2-40B4-BE49-F238E27FC236}">
                  <a16:creationId xmlns:a16="http://schemas.microsoft.com/office/drawing/2014/main" id="{FDD0E148-A925-9A2C-93B1-86B899C24A94}"/>
                </a:ext>
              </a:extLst>
            </p:cNvPr>
            <p:cNvSpPr>
              <a:spLocks noChangeArrowheads="1"/>
            </p:cNvSpPr>
            <p:nvPr/>
          </p:nvSpPr>
          <p:spPr bwMode="auto">
            <a:xfrm>
              <a:off x="8015288" y="5232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Oval 82">
              <a:extLst>
                <a:ext uri="{FF2B5EF4-FFF2-40B4-BE49-F238E27FC236}">
                  <a16:creationId xmlns:a16="http://schemas.microsoft.com/office/drawing/2014/main" id="{EA2BA2D4-8748-9934-7610-F070C085CF98}"/>
                </a:ext>
              </a:extLst>
            </p:cNvPr>
            <p:cNvSpPr>
              <a:spLocks noChangeArrowheads="1"/>
            </p:cNvSpPr>
            <p:nvPr/>
          </p:nvSpPr>
          <p:spPr bwMode="auto">
            <a:xfrm>
              <a:off x="6718300" y="43688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Oval 83">
              <a:extLst>
                <a:ext uri="{FF2B5EF4-FFF2-40B4-BE49-F238E27FC236}">
                  <a16:creationId xmlns:a16="http://schemas.microsoft.com/office/drawing/2014/main" id="{EAEEE402-F656-373C-BCCF-8CF66C46B63F}"/>
                </a:ext>
              </a:extLst>
            </p:cNvPr>
            <p:cNvSpPr>
              <a:spLocks noChangeArrowheads="1"/>
            </p:cNvSpPr>
            <p:nvPr/>
          </p:nvSpPr>
          <p:spPr bwMode="auto">
            <a:xfrm>
              <a:off x="7151688" y="5232400"/>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Oval 84">
              <a:extLst>
                <a:ext uri="{FF2B5EF4-FFF2-40B4-BE49-F238E27FC236}">
                  <a16:creationId xmlns:a16="http://schemas.microsoft.com/office/drawing/2014/main" id="{8F2CBE98-D27B-7A93-583D-1682360752C9}"/>
                </a:ext>
              </a:extLst>
            </p:cNvPr>
            <p:cNvSpPr>
              <a:spLocks noChangeArrowheads="1"/>
            </p:cNvSpPr>
            <p:nvPr/>
          </p:nvSpPr>
          <p:spPr bwMode="auto">
            <a:xfrm>
              <a:off x="8015288" y="4800600"/>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Oval 85">
              <a:extLst>
                <a:ext uri="{FF2B5EF4-FFF2-40B4-BE49-F238E27FC236}">
                  <a16:creationId xmlns:a16="http://schemas.microsoft.com/office/drawing/2014/main" id="{45487EF9-3AC7-2564-EE40-CB7570E72807}"/>
                </a:ext>
              </a:extLst>
            </p:cNvPr>
            <p:cNvSpPr>
              <a:spLocks noChangeArrowheads="1"/>
            </p:cNvSpPr>
            <p:nvPr/>
          </p:nvSpPr>
          <p:spPr bwMode="auto">
            <a:xfrm>
              <a:off x="8015288" y="3937000"/>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Oval 86">
              <a:extLst>
                <a:ext uri="{FF2B5EF4-FFF2-40B4-BE49-F238E27FC236}">
                  <a16:creationId xmlns:a16="http://schemas.microsoft.com/office/drawing/2014/main" id="{21DB4C01-7E13-E657-8B94-ADF47D49D0F6}"/>
                </a:ext>
              </a:extLst>
            </p:cNvPr>
            <p:cNvSpPr>
              <a:spLocks noChangeArrowheads="1"/>
            </p:cNvSpPr>
            <p:nvPr/>
          </p:nvSpPr>
          <p:spPr bwMode="auto">
            <a:xfrm>
              <a:off x="6718300" y="4800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Oval 87">
              <a:extLst>
                <a:ext uri="{FF2B5EF4-FFF2-40B4-BE49-F238E27FC236}">
                  <a16:creationId xmlns:a16="http://schemas.microsoft.com/office/drawing/2014/main" id="{C68D1ACE-7A6A-81A7-40A8-7146C09F66C4}"/>
                </a:ext>
              </a:extLst>
            </p:cNvPr>
            <p:cNvSpPr>
              <a:spLocks noChangeArrowheads="1"/>
            </p:cNvSpPr>
            <p:nvPr/>
          </p:nvSpPr>
          <p:spPr bwMode="auto">
            <a:xfrm>
              <a:off x="6718300" y="52324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Oval 88">
              <a:extLst>
                <a:ext uri="{FF2B5EF4-FFF2-40B4-BE49-F238E27FC236}">
                  <a16:creationId xmlns:a16="http://schemas.microsoft.com/office/drawing/2014/main" id="{45E0C131-BCC5-64F1-F19C-B036FBA79735}"/>
                </a:ext>
              </a:extLst>
            </p:cNvPr>
            <p:cNvSpPr>
              <a:spLocks noChangeArrowheads="1"/>
            </p:cNvSpPr>
            <p:nvPr/>
          </p:nvSpPr>
          <p:spPr bwMode="auto">
            <a:xfrm>
              <a:off x="7585075" y="5230813"/>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Oval 89">
              <a:extLst>
                <a:ext uri="{FF2B5EF4-FFF2-40B4-BE49-F238E27FC236}">
                  <a16:creationId xmlns:a16="http://schemas.microsoft.com/office/drawing/2014/main" id="{C0EE35D9-C353-BA6C-99F1-B9E467DE7CAA}"/>
                </a:ext>
              </a:extLst>
            </p:cNvPr>
            <p:cNvSpPr>
              <a:spLocks noChangeArrowheads="1"/>
            </p:cNvSpPr>
            <p:nvPr/>
          </p:nvSpPr>
          <p:spPr bwMode="auto">
            <a:xfrm>
              <a:off x="5351463" y="45116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Oval 90">
              <a:extLst>
                <a:ext uri="{FF2B5EF4-FFF2-40B4-BE49-F238E27FC236}">
                  <a16:creationId xmlns:a16="http://schemas.microsoft.com/office/drawing/2014/main" id="{126AAC8C-FA0A-AB3E-B5C3-4FA6C7C6AEDF}"/>
                </a:ext>
              </a:extLst>
            </p:cNvPr>
            <p:cNvSpPr>
              <a:spLocks noChangeArrowheads="1"/>
            </p:cNvSpPr>
            <p:nvPr/>
          </p:nvSpPr>
          <p:spPr bwMode="auto">
            <a:xfrm>
              <a:off x="4054475" y="364807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Oval 91">
              <a:extLst>
                <a:ext uri="{FF2B5EF4-FFF2-40B4-BE49-F238E27FC236}">
                  <a16:creationId xmlns:a16="http://schemas.microsoft.com/office/drawing/2014/main" id="{5B232F27-61AC-C9E0-89EF-53E5AE569BE9}"/>
                </a:ext>
              </a:extLst>
            </p:cNvPr>
            <p:cNvSpPr>
              <a:spLocks noChangeArrowheads="1"/>
            </p:cNvSpPr>
            <p:nvPr/>
          </p:nvSpPr>
          <p:spPr bwMode="auto">
            <a:xfrm>
              <a:off x="4487863" y="32162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Oval 92">
              <a:extLst>
                <a:ext uri="{FF2B5EF4-FFF2-40B4-BE49-F238E27FC236}">
                  <a16:creationId xmlns:a16="http://schemas.microsoft.com/office/drawing/2014/main" id="{A8CA2F14-132F-B7E7-92B8-D1DACD28157B}"/>
                </a:ext>
              </a:extLst>
            </p:cNvPr>
            <p:cNvSpPr>
              <a:spLocks noChangeArrowheads="1"/>
            </p:cNvSpPr>
            <p:nvPr/>
          </p:nvSpPr>
          <p:spPr bwMode="auto">
            <a:xfrm>
              <a:off x="4919663" y="407987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Oval 93">
              <a:extLst>
                <a:ext uri="{FF2B5EF4-FFF2-40B4-BE49-F238E27FC236}">
                  <a16:creationId xmlns:a16="http://schemas.microsoft.com/office/drawing/2014/main" id="{BBAD9357-8409-7584-BEB6-2F31797116B2}"/>
                </a:ext>
              </a:extLst>
            </p:cNvPr>
            <p:cNvSpPr>
              <a:spLocks noChangeArrowheads="1"/>
            </p:cNvSpPr>
            <p:nvPr/>
          </p:nvSpPr>
          <p:spPr bwMode="auto">
            <a:xfrm>
              <a:off x="4852988" y="595312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Oval 94">
              <a:extLst>
                <a:ext uri="{FF2B5EF4-FFF2-40B4-BE49-F238E27FC236}">
                  <a16:creationId xmlns:a16="http://schemas.microsoft.com/office/drawing/2014/main" id="{649AE9FB-9C64-AB1C-327B-8F2DB9355784}"/>
                </a:ext>
              </a:extLst>
            </p:cNvPr>
            <p:cNvSpPr>
              <a:spLocks noChangeArrowheads="1"/>
            </p:cNvSpPr>
            <p:nvPr/>
          </p:nvSpPr>
          <p:spPr bwMode="auto">
            <a:xfrm>
              <a:off x="5716588" y="50895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Oval 95">
              <a:extLst>
                <a:ext uri="{FF2B5EF4-FFF2-40B4-BE49-F238E27FC236}">
                  <a16:creationId xmlns:a16="http://schemas.microsoft.com/office/drawing/2014/main" id="{189E22B7-3086-639E-0DED-0CC10FD58F1B}"/>
                </a:ext>
              </a:extLst>
            </p:cNvPr>
            <p:cNvSpPr>
              <a:spLocks noChangeArrowheads="1"/>
            </p:cNvSpPr>
            <p:nvPr/>
          </p:nvSpPr>
          <p:spPr bwMode="auto">
            <a:xfrm>
              <a:off x="5284788" y="63849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Oval 96">
              <a:extLst>
                <a:ext uri="{FF2B5EF4-FFF2-40B4-BE49-F238E27FC236}">
                  <a16:creationId xmlns:a16="http://schemas.microsoft.com/office/drawing/2014/main" id="{DDBD707F-515F-91FD-750B-5095EE174BBC}"/>
                </a:ext>
              </a:extLst>
            </p:cNvPr>
            <p:cNvSpPr>
              <a:spLocks noChangeArrowheads="1"/>
            </p:cNvSpPr>
            <p:nvPr/>
          </p:nvSpPr>
          <p:spPr bwMode="auto">
            <a:xfrm>
              <a:off x="6149975" y="55213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97">
              <a:extLst>
                <a:ext uri="{FF2B5EF4-FFF2-40B4-BE49-F238E27FC236}">
                  <a16:creationId xmlns:a16="http://schemas.microsoft.com/office/drawing/2014/main" id="{57FFEA35-79A8-64D9-7A0B-697C198B2643}"/>
                </a:ext>
              </a:extLst>
            </p:cNvPr>
            <p:cNvSpPr>
              <a:spLocks noChangeArrowheads="1"/>
            </p:cNvSpPr>
            <p:nvPr/>
          </p:nvSpPr>
          <p:spPr bwMode="auto">
            <a:xfrm>
              <a:off x="6719888" y="5232400"/>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01">
              <a:extLst>
                <a:ext uri="{FF2B5EF4-FFF2-40B4-BE49-F238E27FC236}">
                  <a16:creationId xmlns:a16="http://schemas.microsoft.com/office/drawing/2014/main" id="{E62F99CB-CD29-B9B3-84F8-EFC079FF1BBA}"/>
                </a:ext>
              </a:extLst>
            </p:cNvPr>
            <p:cNvSpPr>
              <a:spLocks noChangeArrowheads="1"/>
            </p:cNvSpPr>
            <p:nvPr/>
          </p:nvSpPr>
          <p:spPr bwMode="auto">
            <a:xfrm>
              <a:off x="4495800" y="4038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02">
              <a:extLst>
                <a:ext uri="{FF2B5EF4-FFF2-40B4-BE49-F238E27FC236}">
                  <a16:creationId xmlns:a16="http://schemas.microsoft.com/office/drawing/2014/main" id="{EBE5B14B-2D43-4F92-176A-B56899564096}"/>
                </a:ext>
              </a:extLst>
            </p:cNvPr>
            <p:cNvSpPr>
              <a:spLocks noChangeArrowheads="1"/>
            </p:cNvSpPr>
            <p:nvPr/>
          </p:nvSpPr>
          <p:spPr bwMode="auto">
            <a:xfrm>
              <a:off x="4038600" y="3200400"/>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03">
              <a:extLst>
                <a:ext uri="{FF2B5EF4-FFF2-40B4-BE49-F238E27FC236}">
                  <a16:creationId xmlns:a16="http://schemas.microsoft.com/office/drawing/2014/main" id="{2EECC317-27AF-B301-F4A1-5F62B628B23A}"/>
                </a:ext>
              </a:extLst>
            </p:cNvPr>
            <p:cNvSpPr>
              <a:spLocks noChangeArrowheads="1"/>
            </p:cNvSpPr>
            <p:nvPr/>
          </p:nvSpPr>
          <p:spPr bwMode="auto">
            <a:xfrm>
              <a:off x="5334000" y="32004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04">
              <a:extLst>
                <a:ext uri="{FF2B5EF4-FFF2-40B4-BE49-F238E27FC236}">
                  <a16:creationId xmlns:a16="http://schemas.microsoft.com/office/drawing/2014/main" id="{3B3D689D-FF9B-7D3B-F9EC-B5E085D67298}"/>
                </a:ext>
              </a:extLst>
            </p:cNvPr>
            <p:cNvSpPr>
              <a:spLocks noChangeArrowheads="1"/>
            </p:cNvSpPr>
            <p:nvPr/>
          </p:nvSpPr>
          <p:spPr bwMode="auto">
            <a:xfrm>
              <a:off x="4953000" y="44958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05">
              <a:extLst>
                <a:ext uri="{FF2B5EF4-FFF2-40B4-BE49-F238E27FC236}">
                  <a16:creationId xmlns:a16="http://schemas.microsoft.com/office/drawing/2014/main" id="{EC6A5302-9719-5526-EDE7-386A6E465B51}"/>
                </a:ext>
              </a:extLst>
            </p:cNvPr>
            <p:cNvSpPr>
              <a:spLocks noChangeArrowheads="1"/>
            </p:cNvSpPr>
            <p:nvPr/>
          </p:nvSpPr>
          <p:spPr bwMode="auto">
            <a:xfrm>
              <a:off x="7162800" y="43434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06">
              <a:extLst>
                <a:ext uri="{FF2B5EF4-FFF2-40B4-BE49-F238E27FC236}">
                  <a16:creationId xmlns:a16="http://schemas.microsoft.com/office/drawing/2014/main" id="{A8FBBC3F-670E-F18D-82B9-3C7E94933572}"/>
                </a:ext>
              </a:extLst>
            </p:cNvPr>
            <p:cNvSpPr>
              <a:spLocks noChangeArrowheads="1"/>
            </p:cNvSpPr>
            <p:nvPr/>
          </p:nvSpPr>
          <p:spPr bwMode="auto">
            <a:xfrm>
              <a:off x="7162800" y="39624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07">
              <a:extLst>
                <a:ext uri="{FF2B5EF4-FFF2-40B4-BE49-F238E27FC236}">
                  <a16:creationId xmlns:a16="http://schemas.microsoft.com/office/drawing/2014/main" id="{00432794-88DB-7B11-6C8F-E4A91512222A}"/>
                </a:ext>
              </a:extLst>
            </p:cNvPr>
            <p:cNvSpPr>
              <a:spLocks noChangeArrowheads="1"/>
            </p:cNvSpPr>
            <p:nvPr/>
          </p:nvSpPr>
          <p:spPr bwMode="auto">
            <a:xfrm>
              <a:off x="7162800" y="4800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08">
              <a:extLst>
                <a:ext uri="{FF2B5EF4-FFF2-40B4-BE49-F238E27FC236}">
                  <a16:creationId xmlns:a16="http://schemas.microsoft.com/office/drawing/2014/main" id="{5ED4F7C0-4B83-792B-090D-5B168C364D43}"/>
                </a:ext>
              </a:extLst>
            </p:cNvPr>
            <p:cNvSpPr>
              <a:spLocks noChangeArrowheads="1"/>
            </p:cNvSpPr>
            <p:nvPr/>
          </p:nvSpPr>
          <p:spPr bwMode="auto">
            <a:xfrm>
              <a:off x="8001000" y="4343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09">
              <a:extLst>
                <a:ext uri="{FF2B5EF4-FFF2-40B4-BE49-F238E27FC236}">
                  <a16:creationId xmlns:a16="http://schemas.microsoft.com/office/drawing/2014/main" id="{BC89B317-07A2-49F3-4573-C18B6B478917}"/>
                </a:ext>
              </a:extLst>
            </p:cNvPr>
            <p:cNvSpPr>
              <a:spLocks noChangeArrowheads="1"/>
            </p:cNvSpPr>
            <p:nvPr/>
          </p:nvSpPr>
          <p:spPr bwMode="auto">
            <a:xfrm>
              <a:off x="5257800" y="5486400"/>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110">
              <a:extLst>
                <a:ext uri="{FF2B5EF4-FFF2-40B4-BE49-F238E27FC236}">
                  <a16:creationId xmlns:a16="http://schemas.microsoft.com/office/drawing/2014/main" id="{01380935-5066-E921-EEC3-70E134738AA1}"/>
                </a:ext>
              </a:extLst>
            </p:cNvPr>
            <p:cNvSpPr>
              <a:spLocks noChangeArrowheads="1"/>
            </p:cNvSpPr>
            <p:nvPr/>
          </p:nvSpPr>
          <p:spPr bwMode="auto">
            <a:xfrm>
              <a:off x="5715000" y="5486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111">
              <a:extLst>
                <a:ext uri="{FF2B5EF4-FFF2-40B4-BE49-F238E27FC236}">
                  <a16:creationId xmlns:a16="http://schemas.microsoft.com/office/drawing/2014/main" id="{B074D609-D04A-9C87-B41C-2875E572A0D9}"/>
                </a:ext>
              </a:extLst>
            </p:cNvPr>
            <p:cNvSpPr>
              <a:spLocks noChangeArrowheads="1"/>
            </p:cNvSpPr>
            <p:nvPr/>
          </p:nvSpPr>
          <p:spPr bwMode="auto">
            <a:xfrm>
              <a:off x="6096000" y="59436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112">
              <a:extLst>
                <a:ext uri="{FF2B5EF4-FFF2-40B4-BE49-F238E27FC236}">
                  <a16:creationId xmlns:a16="http://schemas.microsoft.com/office/drawing/2014/main" id="{1CD9280E-6B22-325F-395D-D1AD143DF390}"/>
                </a:ext>
              </a:extLst>
            </p:cNvPr>
            <p:cNvSpPr>
              <a:spLocks noChangeArrowheads="1"/>
            </p:cNvSpPr>
            <p:nvPr/>
          </p:nvSpPr>
          <p:spPr bwMode="auto">
            <a:xfrm>
              <a:off x="6172200" y="64008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2" name="Text Box 739">
            <a:extLst>
              <a:ext uri="{FF2B5EF4-FFF2-40B4-BE49-F238E27FC236}">
                <a16:creationId xmlns:a16="http://schemas.microsoft.com/office/drawing/2014/main" id="{6D873CEA-A6BF-CE52-1123-9F1608D010A2}"/>
              </a:ext>
            </a:extLst>
          </p:cNvPr>
          <p:cNvSpPr txBox="1">
            <a:spLocks noChangeArrowheads="1"/>
          </p:cNvSpPr>
          <p:nvPr/>
        </p:nvSpPr>
        <p:spPr bwMode="auto">
          <a:xfrm>
            <a:off x="1894762" y="4325166"/>
            <a:ext cx="2235993" cy="1283428"/>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30000"/>
              </a:spcAft>
              <a:buClr>
                <a:srgbClr val="FF0000"/>
              </a:buClr>
            </a:pPr>
            <a:r>
              <a:rPr lang="en-US" altLang="en-US" b="1" dirty="0">
                <a:latin typeface="Verdana" panose="020B0604030504040204" pitchFamily="34" charset="0"/>
              </a:rPr>
              <a:t>3. Speciation</a:t>
            </a:r>
          </a:p>
          <a:p>
            <a:pPr>
              <a:spcAft>
                <a:spcPct val="30000"/>
              </a:spcAft>
              <a:buClr>
                <a:srgbClr val="FF0000"/>
              </a:buClr>
            </a:pPr>
            <a:r>
              <a:rPr lang="en-US" altLang="en-US" dirty="0">
                <a:latin typeface="Verdana" panose="020B0604030504040204" pitchFamily="34" charset="0"/>
              </a:rPr>
              <a:t>(an existing species splits to two)</a:t>
            </a:r>
          </a:p>
        </p:txBody>
      </p:sp>
    </p:spTree>
    <p:extLst>
      <p:ext uri="{BB962C8B-B14F-4D97-AF65-F5344CB8AC3E}">
        <p14:creationId xmlns:p14="http://schemas.microsoft.com/office/powerpoint/2010/main" val="95018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A classic neutral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AutoShape 107">
            <a:extLst>
              <a:ext uri="{FF2B5EF4-FFF2-40B4-BE49-F238E27FC236}">
                <a16:creationId xmlns:a16="http://schemas.microsoft.com/office/drawing/2014/main" id="{EFC9B577-890A-F465-F1B3-AA4E57B8020D}"/>
              </a:ext>
            </a:extLst>
          </p:cNvPr>
          <p:cNvSpPr>
            <a:spLocks/>
          </p:cNvSpPr>
          <p:nvPr/>
        </p:nvSpPr>
        <p:spPr bwMode="auto">
          <a:xfrm rot="5400000">
            <a:off x="8776178" y="2082542"/>
            <a:ext cx="503237" cy="1657350"/>
          </a:xfrm>
          <a:prstGeom prst="leftBrace">
            <a:avLst>
              <a:gd name="adj1" fmla="val 27445"/>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6" name="AutoShape 108">
            <a:extLst>
              <a:ext uri="{FF2B5EF4-FFF2-40B4-BE49-F238E27FC236}">
                <a16:creationId xmlns:a16="http://schemas.microsoft.com/office/drawing/2014/main" id="{E697D423-D35F-B85C-920D-544387FB1DE5}"/>
              </a:ext>
            </a:extLst>
          </p:cNvPr>
          <p:cNvSpPr>
            <a:spLocks/>
          </p:cNvSpPr>
          <p:nvPr/>
        </p:nvSpPr>
        <p:spPr bwMode="auto">
          <a:xfrm rot="5400000">
            <a:off x="7479190" y="-365383"/>
            <a:ext cx="503237" cy="4248150"/>
          </a:xfrm>
          <a:prstGeom prst="leftBrace">
            <a:avLst>
              <a:gd name="adj1" fmla="val 70347"/>
              <a:gd name="adj2" fmla="val 50000"/>
            </a:avLst>
          </a:prstGeom>
          <a:noFill/>
          <a:ln w="444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GB" altLang="en-US"/>
          </a:p>
        </p:txBody>
      </p:sp>
      <p:sp>
        <p:nvSpPr>
          <p:cNvPr id="7" name="Text Box 109">
            <a:extLst>
              <a:ext uri="{FF2B5EF4-FFF2-40B4-BE49-F238E27FC236}">
                <a16:creationId xmlns:a16="http://schemas.microsoft.com/office/drawing/2014/main" id="{2A8392EF-2B5A-AA27-EC9D-6BD24D33A752}"/>
              </a:ext>
            </a:extLst>
          </p:cNvPr>
          <p:cNvSpPr txBox="1">
            <a:spLocks noChangeArrowheads="1"/>
          </p:cNvSpPr>
          <p:nvPr/>
        </p:nvSpPr>
        <p:spPr bwMode="auto">
          <a:xfrm>
            <a:off x="8013384" y="1891271"/>
            <a:ext cx="2057400" cy="646331"/>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Aft>
                <a:spcPct val="30000"/>
              </a:spcAft>
              <a:buClr>
                <a:srgbClr val="FF0000"/>
              </a:buClr>
            </a:pPr>
            <a:r>
              <a:rPr lang="en-US" altLang="en-US" b="1" dirty="0">
                <a:latin typeface="Verdana" panose="020B0604030504040204" pitchFamily="34" charset="0"/>
              </a:rPr>
              <a:t>Local community</a:t>
            </a:r>
            <a:endParaRPr lang="cs-CZ" altLang="en-US" b="1" dirty="0">
              <a:latin typeface="Verdana" panose="020B0604030504040204" pitchFamily="34" charset="0"/>
            </a:endParaRPr>
          </a:p>
        </p:txBody>
      </p:sp>
      <p:sp>
        <p:nvSpPr>
          <p:cNvPr id="8" name="Text Box 110">
            <a:extLst>
              <a:ext uri="{FF2B5EF4-FFF2-40B4-BE49-F238E27FC236}">
                <a16:creationId xmlns:a16="http://schemas.microsoft.com/office/drawing/2014/main" id="{33290149-A8CD-AB99-5D9B-8DB509C4636E}"/>
              </a:ext>
            </a:extLst>
          </p:cNvPr>
          <p:cNvSpPr txBox="1">
            <a:spLocks noChangeArrowheads="1"/>
          </p:cNvSpPr>
          <p:nvPr/>
        </p:nvSpPr>
        <p:spPr bwMode="auto">
          <a:xfrm>
            <a:off x="6387784" y="1057810"/>
            <a:ext cx="2611438" cy="366713"/>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Aft>
                <a:spcPct val="30000"/>
              </a:spcAft>
              <a:buClr>
                <a:srgbClr val="FF0000"/>
              </a:buClr>
            </a:pPr>
            <a:r>
              <a:rPr lang="en-US" altLang="en-US" b="1" dirty="0">
                <a:latin typeface="Verdana" panose="020B0604030504040204" pitchFamily="34" charset="0"/>
              </a:rPr>
              <a:t>Metacommunity</a:t>
            </a:r>
            <a:endParaRPr lang="cs-CZ" altLang="en-US" b="1" dirty="0">
              <a:latin typeface="Verdana" panose="020B0604030504040204" pitchFamily="34" charset="0"/>
            </a:endParaRPr>
          </a:p>
        </p:txBody>
      </p:sp>
      <p:sp>
        <p:nvSpPr>
          <p:cNvPr id="117" name="Text Box 739">
            <a:extLst>
              <a:ext uri="{FF2B5EF4-FFF2-40B4-BE49-F238E27FC236}">
                <a16:creationId xmlns:a16="http://schemas.microsoft.com/office/drawing/2014/main" id="{8CBDF0DC-F575-47F2-19BB-0A813392701E}"/>
              </a:ext>
            </a:extLst>
          </p:cNvPr>
          <p:cNvSpPr txBox="1">
            <a:spLocks noChangeArrowheads="1"/>
          </p:cNvSpPr>
          <p:nvPr/>
        </p:nvSpPr>
        <p:spPr bwMode="auto">
          <a:xfrm>
            <a:off x="1968184" y="1743610"/>
            <a:ext cx="2089150" cy="641350"/>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Aft>
                <a:spcPct val="30000"/>
              </a:spcAft>
              <a:buClr>
                <a:srgbClr val="FF0000"/>
              </a:buClr>
            </a:pPr>
            <a:r>
              <a:rPr lang="en-US" altLang="en-US" b="1" dirty="0">
                <a:latin typeface="Verdana" panose="020B0604030504040204" pitchFamily="34" charset="0"/>
              </a:rPr>
              <a:t>1. Mortality </a:t>
            </a:r>
            <a:r>
              <a:rPr lang="en-US" altLang="en-US" dirty="0">
                <a:latin typeface="Verdana" panose="020B0604030504040204" pitchFamily="34" charset="0"/>
              </a:rPr>
              <a:t>(disturbance)</a:t>
            </a:r>
            <a:endParaRPr lang="cs-CZ" altLang="en-US" dirty="0">
              <a:latin typeface="Verdana" panose="020B0604030504040204" pitchFamily="34" charset="0"/>
            </a:endParaRPr>
          </a:p>
        </p:txBody>
      </p:sp>
      <p:sp>
        <p:nvSpPr>
          <p:cNvPr id="105" name="Text Box 739">
            <a:extLst>
              <a:ext uri="{FF2B5EF4-FFF2-40B4-BE49-F238E27FC236}">
                <a16:creationId xmlns:a16="http://schemas.microsoft.com/office/drawing/2014/main" id="{6DEBB38F-0295-4B40-CA00-0A642B976AA5}"/>
              </a:ext>
            </a:extLst>
          </p:cNvPr>
          <p:cNvSpPr txBox="1">
            <a:spLocks noChangeArrowheads="1"/>
          </p:cNvSpPr>
          <p:nvPr/>
        </p:nvSpPr>
        <p:spPr bwMode="auto">
          <a:xfrm>
            <a:off x="1913415" y="2668324"/>
            <a:ext cx="2235993" cy="1560427"/>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30000"/>
              </a:spcAft>
              <a:buClr>
                <a:srgbClr val="FF0000"/>
              </a:buClr>
            </a:pPr>
            <a:r>
              <a:rPr lang="en-US" altLang="en-US" b="1" dirty="0">
                <a:latin typeface="Verdana" panose="020B0604030504040204" pitchFamily="34" charset="0"/>
              </a:rPr>
              <a:t>2. Colonization</a:t>
            </a:r>
          </a:p>
          <a:p>
            <a:pPr>
              <a:spcAft>
                <a:spcPct val="30000"/>
              </a:spcAft>
              <a:buClr>
                <a:srgbClr val="FF0000"/>
              </a:buClr>
            </a:pPr>
            <a:r>
              <a:rPr lang="en-US" altLang="en-US" dirty="0">
                <a:latin typeface="Verdana" panose="020B0604030504040204" pitchFamily="34" charset="0"/>
              </a:rPr>
              <a:t>(from within the local community, and from other communities)</a:t>
            </a:r>
            <a:endParaRPr lang="cs-CZ" altLang="en-US" dirty="0">
              <a:latin typeface="Verdana" panose="020B0604030504040204" pitchFamily="34" charset="0"/>
            </a:endParaRPr>
          </a:p>
        </p:txBody>
      </p:sp>
      <p:grpSp>
        <p:nvGrpSpPr>
          <p:cNvPr id="106" name="Group 105">
            <a:extLst>
              <a:ext uri="{FF2B5EF4-FFF2-40B4-BE49-F238E27FC236}">
                <a16:creationId xmlns:a16="http://schemas.microsoft.com/office/drawing/2014/main" id="{4FCA8F7D-3182-17AD-AE55-0FC03CFA5250}"/>
              </a:ext>
            </a:extLst>
          </p:cNvPr>
          <p:cNvGrpSpPr/>
          <p:nvPr/>
        </p:nvGrpSpPr>
        <p:grpSpPr>
          <a:xfrm>
            <a:off x="5513072" y="2586124"/>
            <a:ext cx="4398963" cy="3600450"/>
            <a:chOff x="3981450" y="3143250"/>
            <a:chExt cx="4398963" cy="3600450"/>
          </a:xfrm>
        </p:grpSpPr>
        <p:sp>
          <p:nvSpPr>
            <p:cNvPr id="107" name="Rectangle 7">
              <a:extLst>
                <a:ext uri="{FF2B5EF4-FFF2-40B4-BE49-F238E27FC236}">
                  <a16:creationId xmlns:a16="http://schemas.microsoft.com/office/drawing/2014/main" id="{CCF174B3-A332-15C5-7DF3-D91686B3D590}"/>
                </a:ext>
              </a:extLst>
            </p:cNvPr>
            <p:cNvSpPr>
              <a:spLocks noChangeArrowheads="1"/>
            </p:cNvSpPr>
            <p:nvPr/>
          </p:nvSpPr>
          <p:spPr bwMode="auto">
            <a:xfrm>
              <a:off x="4773613"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Rectangle 8">
              <a:extLst>
                <a:ext uri="{FF2B5EF4-FFF2-40B4-BE49-F238E27FC236}">
                  <a16:creationId xmlns:a16="http://schemas.microsoft.com/office/drawing/2014/main" id="{BC6E1AC0-3D6C-F259-5E27-C213D2C6F364}"/>
                </a:ext>
              </a:extLst>
            </p:cNvPr>
            <p:cNvSpPr>
              <a:spLocks noChangeArrowheads="1"/>
            </p:cNvSpPr>
            <p:nvPr/>
          </p:nvSpPr>
          <p:spPr bwMode="auto">
            <a:xfrm>
              <a:off x="5207000"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Rectangle 9">
              <a:extLst>
                <a:ext uri="{FF2B5EF4-FFF2-40B4-BE49-F238E27FC236}">
                  <a16:creationId xmlns:a16="http://schemas.microsoft.com/office/drawing/2014/main" id="{551B71C1-75BD-89D6-530D-E5CD5179A085}"/>
                </a:ext>
              </a:extLst>
            </p:cNvPr>
            <p:cNvSpPr>
              <a:spLocks noChangeArrowheads="1"/>
            </p:cNvSpPr>
            <p:nvPr/>
          </p:nvSpPr>
          <p:spPr bwMode="auto">
            <a:xfrm>
              <a:off x="5640388"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Rectangle 10">
              <a:extLst>
                <a:ext uri="{FF2B5EF4-FFF2-40B4-BE49-F238E27FC236}">
                  <a16:creationId xmlns:a16="http://schemas.microsoft.com/office/drawing/2014/main" id="{4C9DE380-19E5-4621-20D3-49A907EF5691}"/>
                </a:ext>
              </a:extLst>
            </p:cNvPr>
            <p:cNvSpPr>
              <a:spLocks noChangeArrowheads="1"/>
            </p:cNvSpPr>
            <p:nvPr/>
          </p:nvSpPr>
          <p:spPr bwMode="auto">
            <a:xfrm>
              <a:off x="6073775" y="50165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Rectangle 11">
              <a:extLst>
                <a:ext uri="{FF2B5EF4-FFF2-40B4-BE49-F238E27FC236}">
                  <a16:creationId xmlns:a16="http://schemas.microsoft.com/office/drawing/2014/main" id="{5A817A1A-49FC-1AE5-2A3F-A2D7C0CD7A2D}"/>
                </a:ext>
              </a:extLst>
            </p:cNvPr>
            <p:cNvSpPr>
              <a:spLocks noChangeArrowheads="1"/>
            </p:cNvSpPr>
            <p:nvPr/>
          </p:nvSpPr>
          <p:spPr bwMode="auto">
            <a:xfrm>
              <a:off x="3981450"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Rectangle 12">
              <a:extLst>
                <a:ext uri="{FF2B5EF4-FFF2-40B4-BE49-F238E27FC236}">
                  <a16:creationId xmlns:a16="http://schemas.microsoft.com/office/drawing/2014/main" id="{08A3FDED-5739-D6B0-573D-B70214B406BB}"/>
                </a:ext>
              </a:extLst>
            </p:cNvPr>
            <p:cNvSpPr>
              <a:spLocks noChangeArrowheads="1"/>
            </p:cNvSpPr>
            <p:nvPr/>
          </p:nvSpPr>
          <p:spPr bwMode="auto">
            <a:xfrm>
              <a:off x="4414838"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Rectangle 13">
              <a:extLst>
                <a:ext uri="{FF2B5EF4-FFF2-40B4-BE49-F238E27FC236}">
                  <a16:creationId xmlns:a16="http://schemas.microsoft.com/office/drawing/2014/main" id="{8ED6CA59-DB42-5886-DB9A-697D04268A7A}"/>
                </a:ext>
              </a:extLst>
            </p:cNvPr>
            <p:cNvSpPr>
              <a:spLocks noChangeArrowheads="1"/>
            </p:cNvSpPr>
            <p:nvPr/>
          </p:nvSpPr>
          <p:spPr bwMode="auto">
            <a:xfrm>
              <a:off x="4848225"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Rectangle 14">
              <a:extLst>
                <a:ext uri="{FF2B5EF4-FFF2-40B4-BE49-F238E27FC236}">
                  <a16:creationId xmlns:a16="http://schemas.microsoft.com/office/drawing/2014/main" id="{7693EB3D-CD5E-07AA-2A39-32DC70EA1955}"/>
                </a:ext>
              </a:extLst>
            </p:cNvPr>
            <p:cNvSpPr>
              <a:spLocks noChangeArrowheads="1"/>
            </p:cNvSpPr>
            <p:nvPr/>
          </p:nvSpPr>
          <p:spPr bwMode="auto">
            <a:xfrm>
              <a:off x="5281613" y="35750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Rectangle 15">
              <a:extLst>
                <a:ext uri="{FF2B5EF4-FFF2-40B4-BE49-F238E27FC236}">
                  <a16:creationId xmlns:a16="http://schemas.microsoft.com/office/drawing/2014/main" id="{08E3FB79-7361-6E14-8AF0-F7295A85A453}"/>
                </a:ext>
              </a:extLst>
            </p:cNvPr>
            <p:cNvSpPr>
              <a:spLocks noChangeArrowheads="1"/>
            </p:cNvSpPr>
            <p:nvPr/>
          </p:nvSpPr>
          <p:spPr bwMode="auto">
            <a:xfrm>
              <a:off x="3981450"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Rectangle 16">
              <a:extLst>
                <a:ext uri="{FF2B5EF4-FFF2-40B4-BE49-F238E27FC236}">
                  <a16:creationId xmlns:a16="http://schemas.microsoft.com/office/drawing/2014/main" id="{CCDEAE64-3239-EE11-CE38-5B79692BC49A}"/>
                </a:ext>
              </a:extLst>
            </p:cNvPr>
            <p:cNvSpPr>
              <a:spLocks noChangeArrowheads="1"/>
            </p:cNvSpPr>
            <p:nvPr/>
          </p:nvSpPr>
          <p:spPr bwMode="auto">
            <a:xfrm>
              <a:off x="4414838"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Rectangle 17">
              <a:extLst>
                <a:ext uri="{FF2B5EF4-FFF2-40B4-BE49-F238E27FC236}">
                  <a16:creationId xmlns:a16="http://schemas.microsoft.com/office/drawing/2014/main" id="{0C3AA2B9-F565-369A-988E-03C2C25D233E}"/>
                </a:ext>
              </a:extLst>
            </p:cNvPr>
            <p:cNvSpPr>
              <a:spLocks noChangeArrowheads="1"/>
            </p:cNvSpPr>
            <p:nvPr/>
          </p:nvSpPr>
          <p:spPr bwMode="auto">
            <a:xfrm>
              <a:off x="4848225"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Rectangle 18">
              <a:extLst>
                <a:ext uri="{FF2B5EF4-FFF2-40B4-BE49-F238E27FC236}">
                  <a16:creationId xmlns:a16="http://schemas.microsoft.com/office/drawing/2014/main" id="{3E00FC61-C647-8D65-8978-0F7AAD2631B7}"/>
                </a:ext>
              </a:extLst>
            </p:cNvPr>
            <p:cNvSpPr>
              <a:spLocks noChangeArrowheads="1"/>
            </p:cNvSpPr>
            <p:nvPr/>
          </p:nvSpPr>
          <p:spPr bwMode="auto">
            <a:xfrm>
              <a:off x="5281613" y="40068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Rectangle 19">
              <a:extLst>
                <a:ext uri="{FF2B5EF4-FFF2-40B4-BE49-F238E27FC236}">
                  <a16:creationId xmlns:a16="http://schemas.microsoft.com/office/drawing/2014/main" id="{70FBA6BF-7EBD-9C28-FECE-94AEC5E6700E}"/>
                </a:ext>
              </a:extLst>
            </p:cNvPr>
            <p:cNvSpPr>
              <a:spLocks noChangeArrowheads="1"/>
            </p:cNvSpPr>
            <p:nvPr/>
          </p:nvSpPr>
          <p:spPr bwMode="auto">
            <a:xfrm>
              <a:off x="3981450"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Rectangle 20">
              <a:extLst>
                <a:ext uri="{FF2B5EF4-FFF2-40B4-BE49-F238E27FC236}">
                  <a16:creationId xmlns:a16="http://schemas.microsoft.com/office/drawing/2014/main" id="{5369F427-779C-1C7F-999B-BCF96979586A}"/>
                </a:ext>
              </a:extLst>
            </p:cNvPr>
            <p:cNvSpPr>
              <a:spLocks noChangeArrowheads="1"/>
            </p:cNvSpPr>
            <p:nvPr/>
          </p:nvSpPr>
          <p:spPr bwMode="auto">
            <a:xfrm>
              <a:off x="4414838"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21">
              <a:extLst>
                <a:ext uri="{FF2B5EF4-FFF2-40B4-BE49-F238E27FC236}">
                  <a16:creationId xmlns:a16="http://schemas.microsoft.com/office/drawing/2014/main" id="{27C61FA1-C64A-EB2F-02DC-7DA51279C2D5}"/>
                </a:ext>
              </a:extLst>
            </p:cNvPr>
            <p:cNvSpPr>
              <a:spLocks noChangeArrowheads="1"/>
            </p:cNvSpPr>
            <p:nvPr/>
          </p:nvSpPr>
          <p:spPr bwMode="auto">
            <a:xfrm>
              <a:off x="4848225"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Rectangle 22">
              <a:extLst>
                <a:ext uri="{FF2B5EF4-FFF2-40B4-BE49-F238E27FC236}">
                  <a16:creationId xmlns:a16="http://schemas.microsoft.com/office/drawing/2014/main" id="{72E89E36-1F64-A383-3E78-D73AB9596453}"/>
                </a:ext>
              </a:extLst>
            </p:cNvPr>
            <p:cNvSpPr>
              <a:spLocks noChangeArrowheads="1"/>
            </p:cNvSpPr>
            <p:nvPr/>
          </p:nvSpPr>
          <p:spPr bwMode="auto">
            <a:xfrm>
              <a:off x="5281613" y="44386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Rectangle 23">
              <a:extLst>
                <a:ext uri="{FF2B5EF4-FFF2-40B4-BE49-F238E27FC236}">
                  <a16:creationId xmlns:a16="http://schemas.microsoft.com/office/drawing/2014/main" id="{F8403F56-5AE8-D46A-5D13-873CF7256FDD}"/>
                </a:ext>
              </a:extLst>
            </p:cNvPr>
            <p:cNvSpPr>
              <a:spLocks noChangeArrowheads="1"/>
            </p:cNvSpPr>
            <p:nvPr/>
          </p:nvSpPr>
          <p:spPr bwMode="auto">
            <a:xfrm>
              <a:off x="3981450"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Rectangle 24">
              <a:extLst>
                <a:ext uri="{FF2B5EF4-FFF2-40B4-BE49-F238E27FC236}">
                  <a16:creationId xmlns:a16="http://schemas.microsoft.com/office/drawing/2014/main" id="{AA3C0C4A-0F9A-A6E2-5523-C3232AE766C0}"/>
                </a:ext>
              </a:extLst>
            </p:cNvPr>
            <p:cNvSpPr>
              <a:spLocks noChangeArrowheads="1"/>
            </p:cNvSpPr>
            <p:nvPr/>
          </p:nvSpPr>
          <p:spPr bwMode="auto">
            <a:xfrm>
              <a:off x="4414838"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Rectangle 25">
              <a:extLst>
                <a:ext uri="{FF2B5EF4-FFF2-40B4-BE49-F238E27FC236}">
                  <a16:creationId xmlns:a16="http://schemas.microsoft.com/office/drawing/2014/main" id="{8B0A151A-FF2B-682E-F075-D795AADFDAE8}"/>
                </a:ext>
              </a:extLst>
            </p:cNvPr>
            <p:cNvSpPr>
              <a:spLocks noChangeArrowheads="1"/>
            </p:cNvSpPr>
            <p:nvPr/>
          </p:nvSpPr>
          <p:spPr bwMode="auto">
            <a:xfrm>
              <a:off x="4848225"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Rectangle 26">
              <a:extLst>
                <a:ext uri="{FF2B5EF4-FFF2-40B4-BE49-F238E27FC236}">
                  <a16:creationId xmlns:a16="http://schemas.microsoft.com/office/drawing/2014/main" id="{B6FF469B-1B38-0B3F-487A-901EDC061E0E}"/>
                </a:ext>
              </a:extLst>
            </p:cNvPr>
            <p:cNvSpPr>
              <a:spLocks noChangeArrowheads="1"/>
            </p:cNvSpPr>
            <p:nvPr/>
          </p:nvSpPr>
          <p:spPr bwMode="auto">
            <a:xfrm>
              <a:off x="5281613" y="314325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Oval 27">
              <a:extLst>
                <a:ext uri="{FF2B5EF4-FFF2-40B4-BE49-F238E27FC236}">
                  <a16:creationId xmlns:a16="http://schemas.microsoft.com/office/drawing/2014/main" id="{A6CB4688-BA09-C7BE-334E-604AA81AF58A}"/>
                </a:ext>
              </a:extLst>
            </p:cNvPr>
            <p:cNvSpPr>
              <a:spLocks noChangeArrowheads="1"/>
            </p:cNvSpPr>
            <p:nvPr/>
          </p:nvSpPr>
          <p:spPr bwMode="auto">
            <a:xfrm>
              <a:off x="4487863" y="36480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Oval 28">
              <a:extLst>
                <a:ext uri="{FF2B5EF4-FFF2-40B4-BE49-F238E27FC236}">
                  <a16:creationId xmlns:a16="http://schemas.microsoft.com/office/drawing/2014/main" id="{AD9A4B0C-B56F-52C3-7472-9E8F6AA91A81}"/>
                </a:ext>
              </a:extLst>
            </p:cNvPr>
            <p:cNvSpPr>
              <a:spLocks noChangeArrowheads="1"/>
            </p:cNvSpPr>
            <p:nvPr/>
          </p:nvSpPr>
          <p:spPr bwMode="auto">
            <a:xfrm>
              <a:off x="4487863" y="32162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Oval 29">
              <a:extLst>
                <a:ext uri="{FF2B5EF4-FFF2-40B4-BE49-F238E27FC236}">
                  <a16:creationId xmlns:a16="http://schemas.microsoft.com/office/drawing/2014/main" id="{20B3F105-23B7-C2AD-6435-6CCE3E278D4B}"/>
                </a:ext>
              </a:extLst>
            </p:cNvPr>
            <p:cNvSpPr>
              <a:spLocks noChangeArrowheads="1"/>
            </p:cNvSpPr>
            <p:nvPr/>
          </p:nvSpPr>
          <p:spPr bwMode="auto">
            <a:xfrm>
              <a:off x="4919663" y="36480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Oval 30">
              <a:extLst>
                <a:ext uri="{FF2B5EF4-FFF2-40B4-BE49-F238E27FC236}">
                  <a16:creationId xmlns:a16="http://schemas.microsoft.com/office/drawing/2014/main" id="{905EF85C-85E7-4681-B314-53BDFE88ADEE}"/>
                </a:ext>
              </a:extLst>
            </p:cNvPr>
            <p:cNvSpPr>
              <a:spLocks noChangeArrowheads="1"/>
            </p:cNvSpPr>
            <p:nvPr/>
          </p:nvSpPr>
          <p:spPr bwMode="auto">
            <a:xfrm>
              <a:off x="4919663" y="321627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Oval 31">
              <a:extLst>
                <a:ext uri="{FF2B5EF4-FFF2-40B4-BE49-F238E27FC236}">
                  <a16:creationId xmlns:a16="http://schemas.microsoft.com/office/drawing/2014/main" id="{D4438EA0-9731-11EA-A56B-FA17BB6B0201}"/>
                </a:ext>
              </a:extLst>
            </p:cNvPr>
            <p:cNvSpPr>
              <a:spLocks noChangeArrowheads="1"/>
            </p:cNvSpPr>
            <p:nvPr/>
          </p:nvSpPr>
          <p:spPr bwMode="auto">
            <a:xfrm>
              <a:off x="4919663" y="36480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Oval 32">
              <a:extLst>
                <a:ext uri="{FF2B5EF4-FFF2-40B4-BE49-F238E27FC236}">
                  <a16:creationId xmlns:a16="http://schemas.microsoft.com/office/drawing/2014/main" id="{A1CF59D0-5753-AC58-F2AE-81687BE403F3}"/>
                </a:ext>
              </a:extLst>
            </p:cNvPr>
            <p:cNvSpPr>
              <a:spLocks noChangeArrowheads="1"/>
            </p:cNvSpPr>
            <p:nvPr/>
          </p:nvSpPr>
          <p:spPr bwMode="auto">
            <a:xfrm>
              <a:off x="5351463" y="451167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Oval 33">
              <a:extLst>
                <a:ext uri="{FF2B5EF4-FFF2-40B4-BE49-F238E27FC236}">
                  <a16:creationId xmlns:a16="http://schemas.microsoft.com/office/drawing/2014/main" id="{AB89A380-5642-AE70-A824-5CAA5F29D20B}"/>
                </a:ext>
              </a:extLst>
            </p:cNvPr>
            <p:cNvSpPr>
              <a:spLocks noChangeArrowheads="1"/>
            </p:cNvSpPr>
            <p:nvPr/>
          </p:nvSpPr>
          <p:spPr bwMode="auto">
            <a:xfrm>
              <a:off x="4054475" y="3648075"/>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Oval 34">
              <a:extLst>
                <a:ext uri="{FF2B5EF4-FFF2-40B4-BE49-F238E27FC236}">
                  <a16:creationId xmlns:a16="http://schemas.microsoft.com/office/drawing/2014/main" id="{AF2F5375-89D5-768B-6DA5-795585CB62EC}"/>
                </a:ext>
              </a:extLst>
            </p:cNvPr>
            <p:cNvSpPr>
              <a:spLocks noChangeArrowheads="1"/>
            </p:cNvSpPr>
            <p:nvPr/>
          </p:nvSpPr>
          <p:spPr bwMode="auto">
            <a:xfrm>
              <a:off x="5351463" y="364807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Oval 35">
              <a:extLst>
                <a:ext uri="{FF2B5EF4-FFF2-40B4-BE49-F238E27FC236}">
                  <a16:creationId xmlns:a16="http://schemas.microsoft.com/office/drawing/2014/main" id="{633BB9B4-E397-3F86-5606-534898F24E3B}"/>
                </a:ext>
              </a:extLst>
            </p:cNvPr>
            <p:cNvSpPr>
              <a:spLocks noChangeArrowheads="1"/>
            </p:cNvSpPr>
            <p:nvPr/>
          </p:nvSpPr>
          <p:spPr bwMode="auto">
            <a:xfrm>
              <a:off x="4487863" y="451167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Oval 36">
              <a:extLst>
                <a:ext uri="{FF2B5EF4-FFF2-40B4-BE49-F238E27FC236}">
                  <a16:creationId xmlns:a16="http://schemas.microsoft.com/office/drawing/2014/main" id="{1523B0D0-F877-CF61-5A6D-F5EFB2BAB2F6}"/>
                </a:ext>
              </a:extLst>
            </p:cNvPr>
            <p:cNvSpPr>
              <a:spLocks noChangeArrowheads="1"/>
            </p:cNvSpPr>
            <p:nvPr/>
          </p:nvSpPr>
          <p:spPr bwMode="auto">
            <a:xfrm>
              <a:off x="5351463" y="40798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37">
              <a:extLst>
                <a:ext uri="{FF2B5EF4-FFF2-40B4-BE49-F238E27FC236}">
                  <a16:creationId xmlns:a16="http://schemas.microsoft.com/office/drawing/2014/main" id="{EFCECD1F-7F16-24BD-284E-444A4DC00966}"/>
                </a:ext>
              </a:extLst>
            </p:cNvPr>
            <p:cNvSpPr>
              <a:spLocks noChangeArrowheads="1"/>
            </p:cNvSpPr>
            <p:nvPr/>
          </p:nvSpPr>
          <p:spPr bwMode="auto">
            <a:xfrm>
              <a:off x="4054475" y="4079875"/>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38">
              <a:extLst>
                <a:ext uri="{FF2B5EF4-FFF2-40B4-BE49-F238E27FC236}">
                  <a16:creationId xmlns:a16="http://schemas.microsoft.com/office/drawing/2014/main" id="{EE9FD6FE-AA48-9E2C-3A30-682898D71B9A}"/>
                </a:ext>
              </a:extLst>
            </p:cNvPr>
            <p:cNvSpPr>
              <a:spLocks noChangeArrowheads="1"/>
            </p:cNvSpPr>
            <p:nvPr/>
          </p:nvSpPr>
          <p:spPr bwMode="auto">
            <a:xfrm>
              <a:off x="4054475" y="4511675"/>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39">
              <a:extLst>
                <a:ext uri="{FF2B5EF4-FFF2-40B4-BE49-F238E27FC236}">
                  <a16:creationId xmlns:a16="http://schemas.microsoft.com/office/drawing/2014/main" id="{BA7945E5-B1DD-B335-8244-E1208DC4C58C}"/>
                </a:ext>
              </a:extLst>
            </p:cNvPr>
            <p:cNvSpPr>
              <a:spLocks noChangeArrowheads="1"/>
            </p:cNvSpPr>
            <p:nvPr/>
          </p:nvSpPr>
          <p:spPr bwMode="auto">
            <a:xfrm>
              <a:off x="5351463" y="364807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Rectangle 40">
              <a:extLst>
                <a:ext uri="{FF2B5EF4-FFF2-40B4-BE49-F238E27FC236}">
                  <a16:creationId xmlns:a16="http://schemas.microsoft.com/office/drawing/2014/main" id="{41A4074C-416D-6E77-C7FB-464D37773A92}"/>
                </a:ext>
              </a:extLst>
            </p:cNvPr>
            <p:cNvSpPr>
              <a:spLocks noChangeArrowheads="1"/>
            </p:cNvSpPr>
            <p:nvPr/>
          </p:nvSpPr>
          <p:spPr bwMode="auto">
            <a:xfrm>
              <a:off x="4773613"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Rectangle 41">
              <a:extLst>
                <a:ext uri="{FF2B5EF4-FFF2-40B4-BE49-F238E27FC236}">
                  <a16:creationId xmlns:a16="http://schemas.microsoft.com/office/drawing/2014/main" id="{204DC1C3-7172-7EFD-CEF0-94DE89F9E67C}"/>
                </a:ext>
              </a:extLst>
            </p:cNvPr>
            <p:cNvSpPr>
              <a:spLocks noChangeArrowheads="1"/>
            </p:cNvSpPr>
            <p:nvPr/>
          </p:nvSpPr>
          <p:spPr bwMode="auto">
            <a:xfrm>
              <a:off x="5207000"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42">
              <a:extLst>
                <a:ext uri="{FF2B5EF4-FFF2-40B4-BE49-F238E27FC236}">
                  <a16:creationId xmlns:a16="http://schemas.microsoft.com/office/drawing/2014/main" id="{99FA624C-71ED-8792-FB57-AEF1012C967F}"/>
                </a:ext>
              </a:extLst>
            </p:cNvPr>
            <p:cNvSpPr>
              <a:spLocks noChangeArrowheads="1"/>
            </p:cNvSpPr>
            <p:nvPr/>
          </p:nvSpPr>
          <p:spPr bwMode="auto">
            <a:xfrm>
              <a:off x="5640388"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Rectangle 43">
              <a:extLst>
                <a:ext uri="{FF2B5EF4-FFF2-40B4-BE49-F238E27FC236}">
                  <a16:creationId xmlns:a16="http://schemas.microsoft.com/office/drawing/2014/main" id="{0AF36B35-7A5E-1D6E-C4B2-5070B313311A}"/>
                </a:ext>
              </a:extLst>
            </p:cNvPr>
            <p:cNvSpPr>
              <a:spLocks noChangeArrowheads="1"/>
            </p:cNvSpPr>
            <p:nvPr/>
          </p:nvSpPr>
          <p:spPr bwMode="auto">
            <a:xfrm>
              <a:off x="6073775" y="54483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Rectangle 44">
              <a:extLst>
                <a:ext uri="{FF2B5EF4-FFF2-40B4-BE49-F238E27FC236}">
                  <a16:creationId xmlns:a16="http://schemas.microsoft.com/office/drawing/2014/main" id="{E284F59F-6CF2-5487-82FF-0B9E236E8CB4}"/>
                </a:ext>
              </a:extLst>
            </p:cNvPr>
            <p:cNvSpPr>
              <a:spLocks noChangeArrowheads="1"/>
            </p:cNvSpPr>
            <p:nvPr/>
          </p:nvSpPr>
          <p:spPr bwMode="auto">
            <a:xfrm>
              <a:off x="4773613"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Rectangle 45">
              <a:extLst>
                <a:ext uri="{FF2B5EF4-FFF2-40B4-BE49-F238E27FC236}">
                  <a16:creationId xmlns:a16="http://schemas.microsoft.com/office/drawing/2014/main" id="{1678D64E-CC1F-B3AE-652C-83960B6723C7}"/>
                </a:ext>
              </a:extLst>
            </p:cNvPr>
            <p:cNvSpPr>
              <a:spLocks noChangeArrowheads="1"/>
            </p:cNvSpPr>
            <p:nvPr/>
          </p:nvSpPr>
          <p:spPr bwMode="auto">
            <a:xfrm>
              <a:off x="5207000"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Rectangle 46">
              <a:extLst>
                <a:ext uri="{FF2B5EF4-FFF2-40B4-BE49-F238E27FC236}">
                  <a16:creationId xmlns:a16="http://schemas.microsoft.com/office/drawing/2014/main" id="{EE77F35D-E548-047C-1282-0AE6FA79AC8F}"/>
                </a:ext>
              </a:extLst>
            </p:cNvPr>
            <p:cNvSpPr>
              <a:spLocks noChangeArrowheads="1"/>
            </p:cNvSpPr>
            <p:nvPr/>
          </p:nvSpPr>
          <p:spPr bwMode="auto">
            <a:xfrm>
              <a:off x="5640388"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Rectangle 47">
              <a:extLst>
                <a:ext uri="{FF2B5EF4-FFF2-40B4-BE49-F238E27FC236}">
                  <a16:creationId xmlns:a16="http://schemas.microsoft.com/office/drawing/2014/main" id="{2C9CBF49-5C8A-B496-CFF4-DF0C3A83DCE5}"/>
                </a:ext>
              </a:extLst>
            </p:cNvPr>
            <p:cNvSpPr>
              <a:spLocks noChangeArrowheads="1"/>
            </p:cNvSpPr>
            <p:nvPr/>
          </p:nvSpPr>
          <p:spPr bwMode="auto">
            <a:xfrm>
              <a:off x="6073775" y="58801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Rectangle 48">
              <a:extLst>
                <a:ext uri="{FF2B5EF4-FFF2-40B4-BE49-F238E27FC236}">
                  <a16:creationId xmlns:a16="http://schemas.microsoft.com/office/drawing/2014/main" id="{A8284BDB-087B-FFC6-D031-87CA4B636A8F}"/>
                </a:ext>
              </a:extLst>
            </p:cNvPr>
            <p:cNvSpPr>
              <a:spLocks noChangeArrowheads="1"/>
            </p:cNvSpPr>
            <p:nvPr/>
          </p:nvSpPr>
          <p:spPr bwMode="auto">
            <a:xfrm>
              <a:off x="4773613"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Rectangle 49">
              <a:extLst>
                <a:ext uri="{FF2B5EF4-FFF2-40B4-BE49-F238E27FC236}">
                  <a16:creationId xmlns:a16="http://schemas.microsoft.com/office/drawing/2014/main" id="{03EF1E8E-824E-BC8A-3F63-9069FE96989F}"/>
                </a:ext>
              </a:extLst>
            </p:cNvPr>
            <p:cNvSpPr>
              <a:spLocks noChangeArrowheads="1"/>
            </p:cNvSpPr>
            <p:nvPr/>
          </p:nvSpPr>
          <p:spPr bwMode="auto">
            <a:xfrm>
              <a:off x="5207000"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Rectangle 50">
              <a:extLst>
                <a:ext uri="{FF2B5EF4-FFF2-40B4-BE49-F238E27FC236}">
                  <a16:creationId xmlns:a16="http://schemas.microsoft.com/office/drawing/2014/main" id="{CED70E62-F8FA-7CA1-091A-E3753AEC25A8}"/>
                </a:ext>
              </a:extLst>
            </p:cNvPr>
            <p:cNvSpPr>
              <a:spLocks noChangeArrowheads="1"/>
            </p:cNvSpPr>
            <p:nvPr/>
          </p:nvSpPr>
          <p:spPr bwMode="auto">
            <a:xfrm>
              <a:off x="5640388"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Rectangle 51">
              <a:extLst>
                <a:ext uri="{FF2B5EF4-FFF2-40B4-BE49-F238E27FC236}">
                  <a16:creationId xmlns:a16="http://schemas.microsoft.com/office/drawing/2014/main" id="{36F55640-04EC-F4C1-F9FD-9DDD75F84EAF}"/>
                </a:ext>
              </a:extLst>
            </p:cNvPr>
            <p:cNvSpPr>
              <a:spLocks noChangeArrowheads="1"/>
            </p:cNvSpPr>
            <p:nvPr/>
          </p:nvSpPr>
          <p:spPr bwMode="auto">
            <a:xfrm>
              <a:off x="6073775" y="6311900"/>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52">
              <a:extLst>
                <a:ext uri="{FF2B5EF4-FFF2-40B4-BE49-F238E27FC236}">
                  <a16:creationId xmlns:a16="http://schemas.microsoft.com/office/drawing/2014/main" id="{85D8942C-03EE-D3F9-B1A9-FCA964CA58CE}"/>
                </a:ext>
              </a:extLst>
            </p:cNvPr>
            <p:cNvSpPr>
              <a:spLocks noChangeArrowheads="1"/>
            </p:cNvSpPr>
            <p:nvPr/>
          </p:nvSpPr>
          <p:spPr bwMode="auto">
            <a:xfrm>
              <a:off x="4846638" y="508952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Oval 53">
              <a:extLst>
                <a:ext uri="{FF2B5EF4-FFF2-40B4-BE49-F238E27FC236}">
                  <a16:creationId xmlns:a16="http://schemas.microsoft.com/office/drawing/2014/main" id="{FED7FB76-7B55-3376-6B85-0A6D99059FAB}"/>
                </a:ext>
              </a:extLst>
            </p:cNvPr>
            <p:cNvSpPr>
              <a:spLocks noChangeArrowheads="1"/>
            </p:cNvSpPr>
            <p:nvPr/>
          </p:nvSpPr>
          <p:spPr bwMode="auto">
            <a:xfrm>
              <a:off x="5280025" y="50895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Oval 54">
              <a:extLst>
                <a:ext uri="{FF2B5EF4-FFF2-40B4-BE49-F238E27FC236}">
                  <a16:creationId xmlns:a16="http://schemas.microsoft.com/office/drawing/2014/main" id="{69A74140-D2F1-1F33-0E3A-FAAA20ED5B22}"/>
                </a:ext>
              </a:extLst>
            </p:cNvPr>
            <p:cNvSpPr>
              <a:spLocks noChangeArrowheads="1"/>
            </p:cNvSpPr>
            <p:nvPr/>
          </p:nvSpPr>
          <p:spPr bwMode="auto">
            <a:xfrm>
              <a:off x="5711825" y="5953125"/>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Oval 55">
              <a:extLst>
                <a:ext uri="{FF2B5EF4-FFF2-40B4-BE49-F238E27FC236}">
                  <a16:creationId xmlns:a16="http://schemas.microsoft.com/office/drawing/2014/main" id="{7C35CA8A-8BFB-3C09-B9B9-093440DAEB28}"/>
                </a:ext>
              </a:extLst>
            </p:cNvPr>
            <p:cNvSpPr>
              <a:spLocks noChangeArrowheads="1"/>
            </p:cNvSpPr>
            <p:nvPr/>
          </p:nvSpPr>
          <p:spPr bwMode="auto">
            <a:xfrm>
              <a:off x="4846638" y="5521325"/>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Oval 56">
              <a:extLst>
                <a:ext uri="{FF2B5EF4-FFF2-40B4-BE49-F238E27FC236}">
                  <a16:creationId xmlns:a16="http://schemas.microsoft.com/office/drawing/2014/main" id="{19799748-1853-CC8A-7E1E-0838D67C2379}"/>
                </a:ext>
              </a:extLst>
            </p:cNvPr>
            <p:cNvSpPr>
              <a:spLocks noChangeArrowheads="1"/>
            </p:cNvSpPr>
            <p:nvPr/>
          </p:nvSpPr>
          <p:spPr bwMode="auto">
            <a:xfrm>
              <a:off x="5280025" y="6384925"/>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Oval 57">
              <a:extLst>
                <a:ext uri="{FF2B5EF4-FFF2-40B4-BE49-F238E27FC236}">
                  <a16:creationId xmlns:a16="http://schemas.microsoft.com/office/drawing/2014/main" id="{BDDAF7B5-ABEE-8078-CE95-B1F8849E776A}"/>
                </a:ext>
              </a:extLst>
            </p:cNvPr>
            <p:cNvSpPr>
              <a:spLocks noChangeArrowheads="1"/>
            </p:cNvSpPr>
            <p:nvPr/>
          </p:nvSpPr>
          <p:spPr bwMode="auto">
            <a:xfrm>
              <a:off x="5280025" y="595312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Oval 58">
              <a:extLst>
                <a:ext uri="{FF2B5EF4-FFF2-40B4-BE49-F238E27FC236}">
                  <a16:creationId xmlns:a16="http://schemas.microsoft.com/office/drawing/2014/main" id="{F0F502CB-E728-A379-BC29-A95D36B0CAE3}"/>
                </a:ext>
              </a:extLst>
            </p:cNvPr>
            <p:cNvSpPr>
              <a:spLocks noChangeArrowheads="1"/>
            </p:cNvSpPr>
            <p:nvPr/>
          </p:nvSpPr>
          <p:spPr bwMode="auto">
            <a:xfrm>
              <a:off x="6143625" y="508952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59">
              <a:extLst>
                <a:ext uri="{FF2B5EF4-FFF2-40B4-BE49-F238E27FC236}">
                  <a16:creationId xmlns:a16="http://schemas.microsoft.com/office/drawing/2014/main" id="{9AD56BF7-AEB6-C8E2-73B4-F3F757C17254}"/>
                </a:ext>
              </a:extLst>
            </p:cNvPr>
            <p:cNvSpPr>
              <a:spLocks noChangeArrowheads="1"/>
            </p:cNvSpPr>
            <p:nvPr/>
          </p:nvSpPr>
          <p:spPr bwMode="auto">
            <a:xfrm>
              <a:off x="4846638" y="638492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Oval 60">
              <a:extLst>
                <a:ext uri="{FF2B5EF4-FFF2-40B4-BE49-F238E27FC236}">
                  <a16:creationId xmlns:a16="http://schemas.microsoft.com/office/drawing/2014/main" id="{B5F3A217-1986-F852-3D22-6370FAD2D326}"/>
                </a:ext>
              </a:extLst>
            </p:cNvPr>
            <p:cNvSpPr>
              <a:spLocks noChangeArrowheads="1"/>
            </p:cNvSpPr>
            <p:nvPr/>
          </p:nvSpPr>
          <p:spPr bwMode="auto">
            <a:xfrm>
              <a:off x="5713413" y="6383338"/>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Rectangle 61">
              <a:extLst>
                <a:ext uri="{FF2B5EF4-FFF2-40B4-BE49-F238E27FC236}">
                  <a16:creationId xmlns:a16="http://schemas.microsoft.com/office/drawing/2014/main" id="{5D812C7E-59EF-B9EC-C853-A4182FA6C526}"/>
                </a:ext>
              </a:extLst>
            </p:cNvPr>
            <p:cNvSpPr>
              <a:spLocks noChangeArrowheads="1"/>
            </p:cNvSpPr>
            <p:nvPr/>
          </p:nvSpPr>
          <p:spPr bwMode="auto">
            <a:xfrm>
              <a:off x="6645275"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Rectangle 62">
              <a:extLst>
                <a:ext uri="{FF2B5EF4-FFF2-40B4-BE49-F238E27FC236}">
                  <a16:creationId xmlns:a16="http://schemas.microsoft.com/office/drawing/2014/main" id="{1F5E3452-8B55-2410-2DD8-79184703ACDD}"/>
                </a:ext>
              </a:extLst>
            </p:cNvPr>
            <p:cNvSpPr>
              <a:spLocks noChangeArrowheads="1"/>
            </p:cNvSpPr>
            <p:nvPr/>
          </p:nvSpPr>
          <p:spPr bwMode="auto">
            <a:xfrm>
              <a:off x="7078663"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Rectangle 63">
              <a:extLst>
                <a:ext uri="{FF2B5EF4-FFF2-40B4-BE49-F238E27FC236}">
                  <a16:creationId xmlns:a16="http://schemas.microsoft.com/office/drawing/2014/main" id="{E8FB8748-BF01-A2F6-9761-D8EEE180FF54}"/>
                </a:ext>
              </a:extLst>
            </p:cNvPr>
            <p:cNvSpPr>
              <a:spLocks noChangeArrowheads="1"/>
            </p:cNvSpPr>
            <p:nvPr/>
          </p:nvSpPr>
          <p:spPr bwMode="auto">
            <a:xfrm>
              <a:off x="7512050"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Rectangle 64">
              <a:extLst>
                <a:ext uri="{FF2B5EF4-FFF2-40B4-BE49-F238E27FC236}">
                  <a16:creationId xmlns:a16="http://schemas.microsoft.com/office/drawing/2014/main" id="{9AD82306-CF9D-DB80-6B9D-B74CAF68DD8C}"/>
                </a:ext>
              </a:extLst>
            </p:cNvPr>
            <p:cNvSpPr>
              <a:spLocks noChangeArrowheads="1"/>
            </p:cNvSpPr>
            <p:nvPr/>
          </p:nvSpPr>
          <p:spPr bwMode="auto">
            <a:xfrm>
              <a:off x="7945438" y="42957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Rectangle 65">
              <a:extLst>
                <a:ext uri="{FF2B5EF4-FFF2-40B4-BE49-F238E27FC236}">
                  <a16:creationId xmlns:a16="http://schemas.microsoft.com/office/drawing/2014/main" id="{682522D2-8B63-0CD3-D0D9-DE08677B7A5C}"/>
                </a:ext>
              </a:extLst>
            </p:cNvPr>
            <p:cNvSpPr>
              <a:spLocks noChangeArrowheads="1"/>
            </p:cNvSpPr>
            <p:nvPr/>
          </p:nvSpPr>
          <p:spPr bwMode="auto">
            <a:xfrm>
              <a:off x="6645275"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Rectangle 66">
              <a:extLst>
                <a:ext uri="{FF2B5EF4-FFF2-40B4-BE49-F238E27FC236}">
                  <a16:creationId xmlns:a16="http://schemas.microsoft.com/office/drawing/2014/main" id="{E647DE9A-B2D4-242B-499D-D3C7EE954936}"/>
                </a:ext>
              </a:extLst>
            </p:cNvPr>
            <p:cNvSpPr>
              <a:spLocks noChangeArrowheads="1"/>
            </p:cNvSpPr>
            <p:nvPr/>
          </p:nvSpPr>
          <p:spPr bwMode="auto">
            <a:xfrm>
              <a:off x="7078663"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Rectangle 67">
              <a:extLst>
                <a:ext uri="{FF2B5EF4-FFF2-40B4-BE49-F238E27FC236}">
                  <a16:creationId xmlns:a16="http://schemas.microsoft.com/office/drawing/2014/main" id="{2B4C0F1E-ACD6-FA11-B751-89185E80F010}"/>
                </a:ext>
              </a:extLst>
            </p:cNvPr>
            <p:cNvSpPr>
              <a:spLocks noChangeArrowheads="1"/>
            </p:cNvSpPr>
            <p:nvPr/>
          </p:nvSpPr>
          <p:spPr bwMode="auto">
            <a:xfrm>
              <a:off x="7512050"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Rectangle 68">
              <a:extLst>
                <a:ext uri="{FF2B5EF4-FFF2-40B4-BE49-F238E27FC236}">
                  <a16:creationId xmlns:a16="http://schemas.microsoft.com/office/drawing/2014/main" id="{1E3D9509-069C-C8DE-A2DD-48BBD4B5B717}"/>
                </a:ext>
              </a:extLst>
            </p:cNvPr>
            <p:cNvSpPr>
              <a:spLocks noChangeArrowheads="1"/>
            </p:cNvSpPr>
            <p:nvPr/>
          </p:nvSpPr>
          <p:spPr bwMode="auto">
            <a:xfrm>
              <a:off x="7945438" y="47275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Rectangle 69">
              <a:extLst>
                <a:ext uri="{FF2B5EF4-FFF2-40B4-BE49-F238E27FC236}">
                  <a16:creationId xmlns:a16="http://schemas.microsoft.com/office/drawing/2014/main" id="{F73F886F-E1CA-5629-64AF-F36C122E2952}"/>
                </a:ext>
              </a:extLst>
            </p:cNvPr>
            <p:cNvSpPr>
              <a:spLocks noChangeArrowheads="1"/>
            </p:cNvSpPr>
            <p:nvPr/>
          </p:nvSpPr>
          <p:spPr bwMode="auto">
            <a:xfrm>
              <a:off x="6645275"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Rectangle 70">
              <a:extLst>
                <a:ext uri="{FF2B5EF4-FFF2-40B4-BE49-F238E27FC236}">
                  <a16:creationId xmlns:a16="http://schemas.microsoft.com/office/drawing/2014/main" id="{7817AC30-1218-631F-C7DF-5443BB7665CA}"/>
                </a:ext>
              </a:extLst>
            </p:cNvPr>
            <p:cNvSpPr>
              <a:spLocks noChangeArrowheads="1"/>
            </p:cNvSpPr>
            <p:nvPr/>
          </p:nvSpPr>
          <p:spPr bwMode="auto">
            <a:xfrm>
              <a:off x="7078663"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Rectangle 71">
              <a:extLst>
                <a:ext uri="{FF2B5EF4-FFF2-40B4-BE49-F238E27FC236}">
                  <a16:creationId xmlns:a16="http://schemas.microsoft.com/office/drawing/2014/main" id="{8BBEB072-2DDE-95F4-8AD8-988CF613F59B}"/>
                </a:ext>
              </a:extLst>
            </p:cNvPr>
            <p:cNvSpPr>
              <a:spLocks noChangeArrowheads="1"/>
            </p:cNvSpPr>
            <p:nvPr/>
          </p:nvSpPr>
          <p:spPr bwMode="auto">
            <a:xfrm>
              <a:off x="7512050"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Rectangle 72">
              <a:extLst>
                <a:ext uri="{FF2B5EF4-FFF2-40B4-BE49-F238E27FC236}">
                  <a16:creationId xmlns:a16="http://schemas.microsoft.com/office/drawing/2014/main" id="{354FA857-7687-1259-6D83-5A73F43B9511}"/>
                </a:ext>
              </a:extLst>
            </p:cNvPr>
            <p:cNvSpPr>
              <a:spLocks noChangeArrowheads="1"/>
            </p:cNvSpPr>
            <p:nvPr/>
          </p:nvSpPr>
          <p:spPr bwMode="auto">
            <a:xfrm>
              <a:off x="7945438" y="51593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Rectangle 73">
              <a:extLst>
                <a:ext uri="{FF2B5EF4-FFF2-40B4-BE49-F238E27FC236}">
                  <a16:creationId xmlns:a16="http://schemas.microsoft.com/office/drawing/2014/main" id="{845E3619-15D1-3C77-AA07-64DCEEEBC584}"/>
                </a:ext>
              </a:extLst>
            </p:cNvPr>
            <p:cNvSpPr>
              <a:spLocks noChangeArrowheads="1"/>
            </p:cNvSpPr>
            <p:nvPr/>
          </p:nvSpPr>
          <p:spPr bwMode="auto">
            <a:xfrm>
              <a:off x="6645275"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Rectangle 74">
              <a:extLst>
                <a:ext uri="{FF2B5EF4-FFF2-40B4-BE49-F238E27FC236}">
                  <a16:creationId xmlns:a16="http://schemas.microsoft.com/office/drawing/2014/main" id="{35DC23D7-1990-0152-8A93-49B93EA627C0}"/>
                </a:ext>
              </a:extLst>
            </p:cNvPr>
            <p:cNvSpPr>
              <a:spLocks noChangeArrowheads="1"/>
            </p:cNvSpPr>
            <p:nvPr/>
          </p:nvSpPr>
          <p:spPr bwMode="auto">
            <a:xfrm>
              <a:off x="7078663"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Rectangle 75">
              <a:extLst>
                <a:ext uri="{FF2B5EF4-FFF2-40B4-BE49-F238E27FC236}">
                  <a16:creationId xmlns:a16="http://schemas.microsoft.com/office/drawing/2014/main" id="{91AD0ED8-0297-E0CB-BC90-19AE4C18A802}"/>
                </a:ext>
              </a:extLst>
            </p:cNvPr>
            <p:cNvSpPr>
              <a:spLocks noChangeArrowheads="1"/>
            </p:cNvSpPr>
            <p:nvPr/>
          </p:nvSpPr>
          <p:spPr bwMode="auto">
            <a:xfrm>
              <a:off x="7512050"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Rectangle 76">
              <a:extLst>
                <a:ext uri="{FF2B5EF4-FFF2-40B4-BE49-F238E27FC236}">
                  <a16:creationId xmlns:a16="http://schemas.microsoft.com/office/drawing/2014/main" id="{518FF013-F81D-91B0-E9BE-4C02DA43FA33}"/>
                </a:ext>
              </a:extLst>
            </p:cNvPr>
            <p:cNvSpPr>
              <a:spLocks noChangeArrowheads="1"/>
            </p:cNvSpPr>
            <p:nvPr/>
          </p:nvSpPr>
          <p:spPr bwMode="auto">
            <a:xfrm>
              <a:off x="7945438" y="3863975"/>
              <a:ext cx="434975" cy="431800"/>
            </a:xfrm>
            <a:prstGeom prst="rect">
              <a:avLst/>
            </a:prstGeom>
            <a:solidFill>
              <a:srgbClr val="33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77">
              <a:extLst>
                <a:ext uri="{FF2B5EF4-FFF2-40B4-BE49-F238E27FC236}">
                  <a16:creationId xmlns:a16="http://schemas.microsoft.com/office/drawing/2014/main" id="{619651B7-D350-D555-01EE-0DDFBC21A139}"/>
                </a:ext>
              </a:extLst>
            </p:cNvPr>
            <p:cNvSpPr>
              <a:spLocks noChangeArrowheads="1"/>
            </p:cNvSpPr>
            <p:nvPr/>
          </p:nvSpPr>
          <p:spPr bwMode="auto">
            <a:xfrm>
              <a:off x="6718300" y="39370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78">
              <a:extLst>
                <a:ext uri="{FF2B5EF4-FFF2-40B4-BE49-F238E27FC236}">
                  <a16:creationId xmlns:a16="http://schemas.microsoft.com/office/drawing/2014/main" id="{E3838F09-569A-406F-B3FD-D8BADEEB0920}"/>
                </a:ext>
              </a:extLst>
            </p:cNvPr>
            <p:cNvSpPr>
              <a:spLocks noChangeArrowheads="1"/>
            </p:cNvSpPr>
            <p:nvPr/>
          </p:nvSpPr>
          <p:spPr bwMode="auto">
            <a:xfrm>
              <a:off x="7583488" y="43688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79">
              <a:extLst>
                <a:ext uri="{FF2B5EF4-FFF2-40B4-BE49-F238E27FC236}">
                  <a16:creationId xmlns:a16="http://schemas.microsoft.com/office/drawing/2014/main" id="{521059D3-02E2-75EF-6B93-DEF31A0A3941}"/>
                </a:ext>
              </a:extLst>
            </p:cNvPr>
            <p:cNvSpPr>
              <a:spLocks noChangeArrowheads="1"/>
            </p:cNvSpPr>
            <p:nvPr/>
          </p:nvSpPr>
          <p:spPr bwMode="auto">
            <a:xfrm>
              <a:off x="7583488" y="39370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80">
              <a:extLst>
                <a:ext uri="{FF2B5EF4-FFF2-40B4-BE49-F238E27FC236}">
                  <a16:creationId xmlns:a16="http://schemas.microsoft.com/office/drawing/2014/main" id="{BCD4C2C2-596C-68F1-4402-6EF3DB104DD8}"/>
                </a:ext>
              </a:extLst>
            </p:cNvPr>
            <p:cNvSpPr>
              <a:spLocks noChangeArrowheads="1"/>
            </p:cNvSpPr>
            <p:nvPr/>
          </p:nvSpPr>
          <p:spPr bwMode="auto">
            <a:xfrm>
              <a:off x="7583488" y="48006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Oval 81">
              <a:extLst>
                <a:ext uri="{FF2B5EF4-FFF2-40B4-BE49-F238E27FC236}">
                  <a16:creationId xmlns:a16="http://schemas.microsoft.com/office/drawing/2014/main" id="{FDD0E148-A925-9A2C-93B1-86B899C24A94}"/>
                </a:ext>
              </a:extLst>
            </p:cNvPr>
            <p:cNvSpPr>
              <a:spLocks noChangeArrowheads="1"/>
            </p:cNvSpPr>
            <p:nvPr/>
          </p:nvSpPr>
          <p:spPr bwMode="auto">
            <a:xfrm>
              <a:off x="8015288" y="5232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Oval 82">
              <a:extLst>
                <a:ext uri="{FF2B5EF4-FFF2-40B4-BE49-F238E27FC236}">
                  <a16:creationId xmlns:a16="http://schemas.microsoft.com/office/drawing/2014/main" id="{EA2BA2D4-8748-9934-7610-F070C085CF98}"/>
                </a:ext>
              </a:extLst>
            </p:cNvPr>
            <p:cNvSpPr>
              <a:spLocks noChangeArrowheads="1"/>
            </p:cNvSpPr>
            <p:nvPr/>
          </p:nvSpPr>
          <p:spPr bwMode="auto">
            <a:xfrm>
              <a:off x="6718300" y="43688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Oval 83">
              <a:extLst>
                <a:ext uri="{FF2B5EF4-FFF2-40B4-BE49-F238E27FC236}">
                  <a16:creationId xmlns:a16="http://schemas.microsoft.com/office/drawing/2014/main" id="{EAEEE402-F656-373C-BCCF-8CF66C46B63F}"/>
                </a:ext>
              </a:extLst>
            </p:cNvPr>
            <p:cNvSpPr>
              <a:spLocks noChangeArrowheads="1"/>
            </p:cNvSpPr>
            <p:nvPr/>
          </p:nvSpPr>
          <p:spPr bwMode="auto">
            <a:xfrm>
              <a:off x="7151688" y="5232400"/>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Oval 84">
              <a:extLst>
                <a:ext uri="{FF2B5EF4-FFF2-40B4-BE49-F238E27FC236}">
                  <a16:creationId xmlns:a16="http://schemas.microsoft.com/office/drawing/2014/main" id="{8F2CBE98-D27B-7A93-583D-1682360752C9}"/>
                </a:ext>
              </a:extLst>
            </p:cNvPr>
            <p:cNvSpPr>
              <a:spLocks noChangeArrowheads="1"/>
            </p:cNvSpPr>
            <p:nvPr/>
          </p:nvSpPr>
          <p:spPr bwMode="auto">
            <a:xfrm>
              <a:off x="8015288" y="4800600"/>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Oval 85">
              <a:extLst>
                <a:ext uri="{FF2B5EF4-FFF2-40B4-BE49-F238E27FC236}">
                  <a16:creationId xmlns:a16="http://schemas.microsoft.com/office/drawing/2014/main" id="{45487EF9-3AC7-2564-EE40-CB7570E72807}"/>
                </a:ext>
              </a:extLst>
            </p:cNvPr>
            <p:cNvSpPr>
              <a:spLocks noChangeArrowheads="1"/>
            </p:cNvSpPr>
            <p:nvPr/>
          </p:nvSpPr>
          <p:spPr bwMode="auto">
            <a:xfrm>
              <a:off x="8015288" y="3937000"/>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Oval 86">
              <a:extLst>
                <a:ext uri="{FF2B5EF4-FFF2-40B4-BE49-F238E27FC236}">
                  <a16:creationId xmlns:a16="http://schemas.microsoft.com/office/drawing/2014/main" id="{21DB4C01-7E13-E657-8B94-ADF47D49D0F6}"/>
                </a:ext>
              </a:extLst>
            </p:cNvPr>
            <p:cNvSpPr>
              <a:spLocks noChangeArrowheads="1"/>
            </p:cNvSpPr>
            <p:nvPr/>
          </p:nvSpPr>
          <p:spPr bwMode="auto">
            <a:xfrm>
              <a:off x="6718300" y="4800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Oval 87">
              <a:extLst>
                <a:ext uri="{FF2B5EF4-FFF2-40B4-BE49-F238E27FC236}">
                  <a16:creationId xmlns:a16="http://schemas.microsoft.com/office/drawing/2014/main" id="{C68D1ACE-7A6A-81A7-40A8-7146C09F66C4}"/>
                </a:ext>
              </a:extLst>
            </p:cNvPr>
            <p:cNvSpPr>
              <a:spLocks noChangeArrowheads="1"/>
            </p:cNvSpPr>
            <p:nvPr/>
          </p:nvSpPr>
          <p:spPr bwMode="auto">
            <a:xfrm>
              <a:off x="6718300" y="52324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Oval 88">
              <a:extLst>
                <a:ext uri="{FF2B5EF4-FFF2-40B4-BE49-F238E27FC236}">
                  <a16:creationId xmlns:a16="http://schemas.microsoft.com/office/drawing/2014/main" id="{45E0C131-BCC5-64F1-F19C-B036FBA79735}"/>
                </a:ext>
              </a:extLst>
            </p:cNvPr>
            <p:cNvSpPr>
              <a:spLocks noChangeArrowheads="1"/>
            </p:cNvSpPr>
            <p:nvPr/>
          </p:nvSpPr>
          <p:spPr bwMode="auto">
            <a:xfrm>
              <a:off x="7585075" y="5230813"/>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Oval 89">
              <a:extLst>
                <a:ext uri="{FF2B5EF4-FFF2-40B4-BE49-F238E27FC236}">
                  <a16:creationId xmlns:a16="http://schemas.microsoft.com/office/drawing/2014/main" id="{C0EE35D9-C353-BA6C-99F1-B9E467DE7CAA}"/>
                </a:ext>
              </a:extLst>
            </p:cNvPr>
            <p:cNvSpPr>
              <a:spLocks noChangeArrowheads="1"/>
            </p:cNvSpPr>
            <p:nvPr/>
          </p:nvSpPr>
          <p:spPr bwMode="auto">
            <a:xfrm>
              <a:off x="5351463" y="45116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Oval 90">
              <a:extLst>
                <a:ext uri="{FF2B5EF4-FFF2-40B4-BE49-F238E27FC236}">
                  <a16:creationId xmlns:a16="http://schemas.microsoft.com/office/drawing/2014/main" id="{126AAC8C-FA0A-AB3E-B5C3-4FA6C7C6AEDF}"/>
                </a:ext>
              </a:extLst>
            </p:cNvPr>
            <p:cNvSpPr>
              <a:spLocks noChangeArrowheads="1"/>
            </p:cNvSpPr>
            <p:nvPr/>
          </p:nvSpPr>
          <p:spPr bwMode="auto">
            <a:xfrm>
              <a:off x="4054475" y="3648075"/>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Oval 91">
              <a:extLst>
                <a:ext uri="{FF2B5EF4-FFF2-40B4-BE49-F238E27FC236}">
                  <a16:creationId xmlns:a16="http://schemas.microsoft.com/office/drawing/2014/main" id="{5B232F27-61AC-C9E0-89EF-53E5AE569BE9}"/>
                </a:ext>
              </a:extLst>
            </p:cNvPr>
            <p:cNvSpPr>
              <a:spLocks noChangeArrowheads="1"/>
            </p:cNvSpPr>
            <p:nvPr/>
          </p:nvSpPr>
          <p:spPr bwMode="auto">
            <a:xfrm>
              <a:off x="4487863" y="321627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Oval 92">
              <a:extLst>
                <a:ext uri="{FF2B5EF4-FFF2-40B4-BE49-F238E27FC236}">
                  <a16:creationId xmlns:a16="http://schemas.microsoft.com/office/drawing/2014/main" id="{A8CA2F14-132F-B7E7-92B8-D1DACD28157B}"/>
                </a:ext>
              </a:extLst>
            </p:cNvPr>
            <p:cNvSpPr>
              <a:spLocks noChangeArrowheads="1"/>
            </p:cNvSpPr>
            <p:nvPr/>
          </p:nvSpPr>
          <p:spPr bwMode="auto">
            <a:xfrm>
              <a:off x="4919663" y="4079875"/>
              <a:ext cx="287337"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Oval 93">
              <a:extLst>
                <a:ext uri="{FF2B5EF4-FFF2-40B4-BE49-F238E27FC236}">
                  <a16:creationId xmlns:a16="http://schemas.microsoft.com/office/drawing/2014/main" id="{BBAD9357-8409-7584-BEB6-2F31797116B2}"/>
                </a:ext>
              </a:extLst>
            </p:cNvPr>
            <p:cNvSpPr>
              <a:spLocks noChangeArrowheads="1"/>
            </p:cNvSpPr>
            <p:nvPr/>
          </p:nvSpPr>
          <p:spPr bwMode="auto">
            <a:xfrm>
              <a:off x="4852988" y="5953125"/>
              <a:ext cx="287337"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Oval 94">
              <a:extLst>
                <a:ext uri="{FF2B5EF4-FFF2-40B4-BE49-F238E27FC236}">
                  <a16:creationId xmlns:a16="http://schemas.microsoft.com/office/drawing/2014/main" id="{649AE9FB-9C64-AB1C-327B-8F2DB9355784}"/>
                </a:ext>
              </a:extLst>
            </p:cNvPr>
            <p:cNvSpPr>
              <a:spLocks noChangeArrowheads="1"/>
            </p:cNvSpPr>
            <p:nvPr/>
          </p:nvSpPr>
          <p:spPr bwMode="auto">
            <a:xfrm>
              <a:off x="5716588" y="50895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Oval 95">
              <a:extLst>
                <a:ext uri="{FF2B5EF4-FFF2-40B4-BE49-F238E27FC236}">
                  <a16:creationId xmlns:a16="http://schemas.microsoft.com/office/drawing/2014/main" id="{189E22B7-3086-639E-0DED-0CC10FD58F1B}"/>
                </a:ext>
              </a:extLst>
            </p:cNvPr>
            <p:cNvSpPr>
              <a:spLocks noChangeArrowheads="1"/>
            </p:cNvSpPr>
            <p:nvPr/>
          </p:nvSpPr>
          <p:spPr bwMode="auto">
            <a:xfrm>
              <a:off x="5284788" y="63849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Oval 96">
              <a:extLst>
                <a:ext uri="{FF2B5EF4-FFF2-40B4-BE49-F238E27FC236}">
                  <a16:creationId xmlns:a16="http://schemas.microsoft.com/office/drawing/2014/main" id="{DDBD707F-515F-91FD-750B-5095EE174BBC}"/>
                </a:ext>
              </a:extLst>
            </p:cNvPr>
            <p:cNvSpPr>
              <a:spLocks noChangeArrowheads="1"/>
            </p:cNvSpPr>
            <p:nvPr/>
          </p:nvSpPr>
          <p:spPr bwMode="auto">
            <a:xfrm>
              <a:off x="6149975" y="5521325"/>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97">
              <a:extLst>
                <a:ext uri="{FF2B5EF4-FFF2-40B4-BE49-F238E27FC236}">
                  <a16:creationId xmlns:a16="http://schemas.microsoft.com/office/drawing/2014/main" id="{57FFEA35-79A8-64D9-7A0B-697C198B2643}"/>
                </a:ext>
              </a:extLst>
            </p:cNvPr>
            <p:cNvSpPr>
              <a:spLocks noChangeArrowheads="1"/>
            </p:cNvSpPr>
            <p:nvPr/>
          </p:nvSpPr>
          <p:spPr bwMode="auto">
            <a:xfrm>
              <a:off x="6719888" y="5232400"/>
              <a:ext cx="287337"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01">
              <a:extLst>
                <a:ext uri="{FF2B5EF4-FFF2-40B4-BE49-F238E27FC236}">
                  <a16:creationId xmlns:a16="http://schemas.microsoft.com/office/drawing/2014/main" id="{E62F99CB-CD29-B9B3-84F8-EFC079FF1BBA}"/>
                </a:ext>
              </a:extLst>
            </p:cNvPr>
            <p:cNvSpPr>
              <a:spLocks noChangeArrowheads="1"/>
            </p:cNvSpPr>
            <p:nvPr/>
          </p:nvSpPr>
          <p:spPr bwMode="auto">
            <a:xfrm>
              <a:off x="4495800" y="4038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02">
              <a:extLst>
                <a:ext uri="{FF2B5EF4-FFF2-40B4-BE49-F238E27FC236}">
                  <a16:creationId xmlns:a16="http://schemas.microsoft.com/office/drawing/2014/main" id="{EBE5B14B-2D43-4F92-176A-B56899564096}"/>
                </a:ext>
              </a:extLst>
            </p:cNvPr>
            <p:cNvSpPr>
              <a:spLocks noChangeArrowheads="1"/>
            </p:cNvSpPr>
            <p:nvPr/>
          </p:nvSpPr>
          <p:spPr bwMode="auto">
            <a:xfrm>
              <a:off x="4038600" y="3200400"/>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03">
              <a:extLst>
                <a:ext uri="{FF2B5EF4-FFF2-40B4-BE49-F238E27FC236}">
                  <a16:creationId xmlns:a16="http://schemas.microsoft.com/office/drawing/2014/main" id="{2EECC317-27AF-B301-F4A1-5F62B628B23A}"/>
                </a:ext>
              </a:extLst>
            </p:cNvPr>
            <p:cNvSpPr>
              <a:spLocks noChangeArrowheads="1"/>
            </p:cNvSpPr>
            <p:nvPr/>
          </p:nvSpPr>
          <p:spPr bwMode="auto">
            <a:xfrm>
              <a:off x="5334000" y="32004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04">
              <a:extLst>
                <a:ext uri="{FF2B5EF4-FFF2-40B4-BE49-F238E27FC236}">
                  <a16:creationId xmlns:a16="http://schemas.microsoft.com/office/drawing/2014/main" id="{3B3D689D-FF9B-7D3B-F9EC-B5E085D67298}"/>
                </a:ext>
              </a:extLst>
            </p:cNvPr>
            <p:cNvSpPr>
              <a:spLocks noChangeArrowheads="1"/>
            </p:cNvSpPr>
            <p:nvPr/>
          </p:nvSpPr>
          <p:spPr bwMode="auto">
            <a:xfrm>
              <a:off x="4953000" y="44958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05">
              <a:extLst>
                <a:ext uri="{FF2B5EF4-FFF2-40B4-BE49-F238E27FC236}">
                  <a16:creationId xmlns:a16="http://schemas.microsoft.com/office/drawing/2014/main" id="{EC6A5302-9719-5526-EDE7-386A6E465B51}"/>
                </a:ext>
              </a:extLst>
            </p:cNvPr>
            <p:cNvSpPr>
              <a:spLocks noChangeArrowheads="1"/>
            </p:cNvSpPr>
            <p:nvPr/>
          </p:nvSpPr>
          <p:spPr bwMode="auto">
            <a:xfrm>
              <a:off x="7162800" y="43434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06">
              <a:extLst>
                <a:ext uri="{FF2B5EF4-FFF2-40B4-BE49-F238E27FC236}">
                  <a16:creationId xmlns:a16="http://schemas.microsoft.com/office/drawing/2014/main" id="{A8FBBC3F-670E-F18D-82B9-3C7E94933572}"/>
                </a:ext>
              </a:extLst>
            </p:cNvPr>
            <p:cNvSpPr>
              <a:spLocks noChangeArrowheads="1"/>
            </p:cNvSpPr>
            <p:nvPr/>
          </p:nvSpPr>
          <p:spPr bwMode="auto">
            <a:xfrm>
              <a:off x="7162800" y="3962400"/>
              <a:ext cx="287338" cy="288925"/>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07">
              <a:extLst>
                <a:ext uri="{FF2B5EF4-FFF2-40B4-BE49-F238E27FC236}">
                  <a16:creationId xmlns:a16="http://schemas.microsoft.com/office/drawing/2014/main" id="{00432794-88DB-7B11-6C8F-E4A91512222A}"/>
                </a:ext>
              </a:extLst>
            </p:cNvPr>
            <p:cNvSpPr>
              <a:spLocks noChangeArrowheads="1"/>
            </p:cNvSpPr>
            <p:nvPr/>
          </p:nvSpPr>
          <p:spPr bwMode="auto">
            <a:xfrm>
              <a:off x="7162800" y="48006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08">
              <a:extLst>
                <a:ext uri="{FF2B5EF4-FFF2-40B4-BE49-F238E27FC236}">
                  <a16:creationId xmlns:a16="http://schemas.microsoft.com/office/drawing/2014/main" id="{5ED4F7C0-4B83-792B-090D-5B168C364D43}"/>
                </a:ext>
              </a:extLst>
            </p:cNvPr>
            <p:cNvSpPr>
              <a:spLocks noChangeArrowheads="1"/>
            </p:cNvSpPr>
            <p:nvPr/>
          </p:nvSpPr>
          <p:spPr bwMode="auto">
            <a:xfrm>
              <a:off x="8001000" y="4343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09">
              <a:extLst>
                <a:ext uri="{FF2B5EF4-FFF2-40B4-BE49-F238E27FC236}">
                  <a16:creationId xmlns:a16="http://schemas.microsoft.com/office/drawing/2014/main" id="{BC89B317-07A2-49F3-4573-C18B6B478917}"/>
                </a:ext>
              </a:extLst>
            </p:cNvPr>
            <p:cNvSpPr>
              <a:spLocks noChangeArrowheads="1"/>
            </p:cNvSpPr>
            <p:nvPr/>
          </p:nvSpPr>
          <p:spPr bwMode="auto">
            <a:xfrm>
              <a:off x="5257800" y="5486400"/>
              <a:ext cx="287338" cy="288925"/>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110">
              <a:extLst>
                <a:ext uri="{FF2B5EF4-FFF2-40B4-BE49-F238E27FC236}">
                  <a16:creationId xmlns:a16="http://schemas.microsoft.com/office/drawing/2014/main" id="{01380935-5066-E921-EEC3-70E134738AA1}"/>
                </a:ext>
              </a:extLst>
            </p:cNvPr>
            <p:cNvSpPr>
              <a:spLocks noChangeArrowheads="1"/>
            </p:cNvSpPr>
            <p:nvPr/>
          </p:nvSpPr>
          <p:spPr bwMode="auto">
            <a:xfrm>
              <a:off x="5715000" y="5486400"/>
              <a:ext cx="288925"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111">
              <a:extLst>
                <a:ext uri="{FF2B5EF4-FFF2-40B4-BE49-F238E27FC236}">
                  <a16:creationId xmlns:a16="http://schemas.microsoft.com/office/drawing/2014/main" id="{B074D609-D04A-9C87-B41C-2875E572A0D9}"/>
                </a:ext>
              </a:extLst>
            </p:cNvPr>
            <p:cNvSpPr>
              <a:spLocks noChangeArrowheads="1"/>
            </p:cNvSpPr>
            <p:nvPr/>
          </p:nvSpPr>
          <p:spPr bwMode="auto">
            <a:xfrm>
              <a:off x="6096000" y="5943600"/>
              <a:ext cx="288925" cy="287338"/>
            </a:xfrm>
            <a:prstGeom prst="ellipse">
              <a:avLst/>
            </a:prstGeom>
            <a:solidFill>
              <a:srgbClr val="33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112">
              <a:extLst>
                <a:ext uri="{FF2B5EF4-FFF2-40B4-BE49-F238E27FC236}">
                  <a16:creationId xmlns:a16="http://schemas.microsoft.com/office/drawing/2014/main" id="{1CD9280E-6B22-325F-395D-D1AD143DF390}"/>
                </a:ext>
              </a:extLst>
            </p:cNvPr>
            <p:cNvSpPr>
              <a:spLocks noChangeArrowheads="1"/>
            </p:cNvSpPr>
            <p:nvPr/>
          </p:nvSpPr>
          <p:spPr bwMode="auto">
            <a:xfrm>
              <a:off x="6172200" y="6400800"/>
              <a:ext cx="287338" cy="288925"/>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2" name="Text Box 739">
            <a:extLst>
              <a:ext uri="{FF2B5EF4-FFF2-40B4-BE49-F238E27FC236}">
                <a16:creationId xmlns:a16="http://schemas.microsoft.com/office/drawing/2014/main" id="{6D873CEA-A6BF-CE52-1123-9F1608D010A2}"/>
              </a:ext>
            </a:extLst>
          </p:cNvPr>
          <p:cNvSpPr txBox="1">
            <a:spLocks noChangeArrowheads="1"/>
          </p:cNvSpPr>
          <p:nvPr/>
        </p:nvSpPr>
        <p:spPr bwMode="auto">
          <a:xfrm>
            <a:off x="1894762" y="4325166"/>
            <a:ext cx="2235993" cy="1283428"/>
          </a:xfrm>
          <a:prstGeom prst="rect">
            <a:avLst/>
          </a:prstGeom>
          <a:solidFill>
            <a:schemeClr val="bg1">
              <a:alpha val="7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Aft>
                <a:spcPct val="30000"/>
              </a:spcAft>
              <a:buClr>
                <a:srgbClr val="FF0000"/>
              </a:buClr>
            </a:pPr>
            <a:r>
              <a:rPr lang="en-US" altLang="en-US" b="1" dirty="0">
                <a:latin typeface="Verdana" panose="020B0604030504040204" pitchFamily="34" charset="0"/>
              </a:rPr>
              <a:t>3. Speciation</a:t>
            </a:r>
          </a:p>
          <a:p>
            <a:pPr>
              <a:spcAft>
                <a:spcPct val="30000"/>
              </a:spcAft>
              <a:buClr>
                <a:srgbClr val="FF0000"/>
              </a:buClr>
            </a:pPr>
            <a:r>
              <a:rPr lang="en-US" altLang="en-US" dirty="0">
                <a:latin typeface="Verdana" panose="020B0604030504040204" pitchFamily="34" charset="0"/>
              </a:rPr>
              <a:t>(an existing species splits to two)</a:t>
            </a:r>
          </a:p>
        </p:txBody>
      </p:sp>
    </p:spTree>
    <p:extLst>
      <p:ext uri="{BB962C8B-B14F-4D97-AF65-F5344CB8AC3E}">
        <p14:creationId xmlns:p14="http://schemas.microsoft.com/office/powerpoint/2010/main" val="425993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t>Variants of the neutral model: The spatially explicit neutral model (on infinite landscapes)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BDB4430D-823D-143F-A6EC-9EAB1B37DE46}"/>
              </a:ext>
            </a:extLst>
          </p:cNvPr>
          <p:cNvSpPr txBox="1"/>
          <p:nvPr/>
        </p:nvSpPr>
        <p:spPr>
          <a:xfrm>
            <a:off x="294642" y="6033824"/>
            <a:ext cx="8468357"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Rosindell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Trends in Ecology &amp; Evolution</a:t>
            </a:r>
          </a:p>
        </p:txBody>
      </p:sp>
      <p:cxnSp>
        <p:nvCxnSpPr>
          <p:cNvPr id="10" name="Straight Connector 9">
            <a:extLst>
              <a:ext uri="{FF2B5EF4-FFF2-40B4-BE49-F238E27FC236}">
                <a16:creationId xmlns:a16="http://schemas.microsoft.com/office/drawing/2014/main" id="{620EC7B6-918C-2701-3370-19213EE0267E}"/>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B56AABB-7293-5D34-68B0-22D1E1139B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 y="962790"/>
            <a:ext cx="7106856" cy="4825042"/>
          </a:xfrm>
          <a:prstGeom prst="rect">
            <a:avLst/>
          </a:prstGeom>
        </p:spPr>
      </p:pic>
    </p:spTree>
    <p:extLst>
      <p:ext uri="{BB962C8B-B14F-4D97-AF65-F5344CB8AC3E}">
        <p14:creationId xmlns:p14="http://schemas.microsoft.com/office/powerpoint/2010/main" val="4053451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The neutral model produces realistic patterns (sometimes)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0" name="Picture 9">
            <a:extLst>
              <a:ext uri="{FF2B5EF4-FFF2-40B4-BE49-F238E27FC236}">
                <a16:creationId xmlns:a16="http://schemas.microsoft.com/office/drawing/2014/main" id="{B8C0C976-9728-06DA-C57D-C2D09E95A35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3499" y="999945"/>
            <a:ext cx="8005053" cy="4871286"/>
          </a:xfrm>
          <a:prstGeom prst="rect">
            <a:avLst/>
          </a:prstGeom>
        </p:spPr>
      </p:pic>
      <p:sp>
        <p:nvSpPr>
          <p:cNvPr id="11" name="TextBox 10">
            <a:extLst>
              <a:ext uri="{FF2B5EF4-FFF2-40B4-BE49-F238E27FC236}">
                <a16:creationId xmlns:a16="http://schemas.microsoft.com/office/drawing/2014/main" id="{292AC25C-C2EE-9922-7D2B-5FE94B754EAD}"/>
              </a:ext>
            </a:extLst>
          </p:cNvPr>
          <p:cNvSpPr txBox="1"/>
          <p:nvPr/>
        </p:nvSpPr>
        <p:spPr>
          <a:xfrm>
            <a:off x="294642" y="6033824"/>
            <a:ext cx="8468357"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Rosindell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Trends in Ecology &amp; Evolution</a:t>
            </a:r>
          </a:p>
        </p:txBody>
      </p:sp>
      <p:cxnSp>
        <p:nvCxnSpPr>
          <p:cNvPr id="12" name="Straight Connector 11">
            <a:extLst>
              <a:ext uri="{FF2B5EF4-FFF2-40B4-BE49-F238E27FC236}">
                <a16:creationId xmlns:a16="http://schemas.microsoft.com/office/drawing/2014/main" id="{71670CBB-02C5-DCCF-7DA6-6B17E8FB53CD}"/>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637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E9107-BE11-98D1-9047-C26FE53919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F72656-B1D3-3552-BC1A-93A11D7FDC50}"/>
              </a:ext>
            </a:extLst>
          </p:cNvPr>
          <p:cNvSpPr>
            <a:spLocks noGrp="1"/>
          </p:cNvSpPr>
          <p:nvPr>
            <p:ph type="title"/>
          </p:nvPr>
        </p:nvSpPr>
        <p:spPr>
          <a:xfrm>
            <a:off x="0" y="-1"/>
            <a:ext cx="12192000" cy="681037"/>
          </a:xfrm>
          <a:solidFill>
            <a:schemeClr val="bg1">
              <a:lumMod val="85000"/>
            </a:schemeClr>
          </a:solidFill>
        </p:spPr>
        <p:txBody>
          <a:bodyPr/>
          <a:lstStyle/>
          <a:p>
            <a:r>
              <a:rPr lang="en-US" b="1" dirty="0"/>
              <a:t>Example of statistical models: Species Distribution Models (SDMs)</a:t>
            </a:r>
            <a:endParaRPr lang="cs-CZ" b="1" dirty="0">
              <a:solidFill>
                <a:schemeClr val="tx1"/>
              </a:solidFill>
            </a:endParaRPr>
          </a:p>
        </p:txBody>
      </p:sp>
      <p:sp>
        <p:nvSpPr>
          <p:cNvPr id="4" name="Slide Number Placeholder 3">
            <a:extLst>
              <a:ext uri="{FF2B5EF4-FFF2-40B4-BE49-F238E27FC236}">
                <a16:creationId xmlns:a16="http://schemas.microsoft.com/office/drawing/2014/main" id="{6DBB0ADA-A16F-41E6-7C59-5ACC4245115E}"/>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ED0048E5-E32C-3CED-9B5E-B60FEF5505AE}"/>
              </a:ext>
            </a:extLst>
          </p:cNvPr>
          <p:cNvSpPr>
            <a:spLocks noGrp="1"/>
          </p:cNvSpPr>
          <p:nvPr>
            <p:ph type="ftr" sz="quarter" idx="11"/>
          </p:nvPr>
        </p:nvSpPr>
        <p:spPr/>
        <p:txBody>
          <a:bodyPr/>
          <a:lstStyle/>
          <a:p>
            <a:endParaRPr lang="cs-CZ" dirty="0"/>
          </a:p>
        </p:txBody>
      </p:sp>
      <p:pic>
        <p:nvPicPr>
          <p:cNvPr id="6"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DD0BC8A7-54CA-835D-B4C4-8D9FE56C75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361"/>
          <a:stretch/>
        </p:blipFill>
        <p:spPr bwMode="auto">
          <a:xfrm>
            <a:off x="1333499" y="1566360"/>
            <a:ext cx="2799883" cy="40979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2CE72122-1B25-26F3-9D29-6ECE564350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124" t="967" r="584" b="-967"/>
          <a:stretch/>
        </p:blipFill>
        <p:spPr bwMode="auto">
          <a:xfrm>
            <a:off x="8159937" y="1566360"/>
            <a:ext cx="3133705" cy="4097993"/>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F9F8E0C8-32C4-1343-CCAB-98E0B6138D1A}"/>
              </a:ext>
            </a:extLst>
          </p:cNvPr>
          <p:cNvGrpSpPr/>
          <p:nvPr/>
        </p:nvGrpSpPr>
        <p:grpSpPr>
          <a:xfrm>
            <a:off x="4506140" y="1582052"/>
            <a:ext cx="3653797" cy="4197526"/>
            <a:chOff x="4506140" y="1582052"/>
            <a:chExt cx="3653797" cy="4197526"/>
          </a:xfrm>
        </p:grpSpPr>
        <p:grpSp>
          <p:nvGrpSpPr>
            <p:cNvPr id="10" name="Group 9">
              <a:extLst>
                <a:ext uri="{FF2B5EF4-FFF2-40B4-BE49-F238E27FC236}">
                  <a16:creationId xmlns:a16="http://schemas.microsoft.com/office/drawing/2014/main" id="{A03A04BA-1087-BB6A-6567-649DFC3E04FE}"/>
                </a:ext>
              </a:extLst>
            </p:cNvPr>
            <p:cNvGrpSpPr/>
            <p:nvPr/>
          </p:nvGrpSpPr>
          <p:grpSpPr>
            <a:xfrm>
              <a:off x="4506140" y="1582052"/>
              <a:ext cx="3179720" cy="4197526"/>
              <a:chOff x="3845158" y="1612203"/>
              <a:chExt cx="2887009" cy="3811120"/>
            </a:xfrm>
          </p:grpSpPr>
          <p:pic>
            <p:nvPicPr>
              <p:cNvPr id="7"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74C1AFA6-BAC3-4E8B-17A3-1D3DBBFA89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122" t="1320" r="35082" b="-3748"/>
              <a:stretch/>
            </p:blipFill>
            <p:spPr bwMode="auto">
              <a:xfrm>
                <a:off x="3845158" y="1612203"/>
                <a:ext cx="2887009" cy="38111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DF166B4-883E-BB27-0291-FB1DC426130C}"/>
                  </a:ext>
                </a:extLst>
              </p:cNvPr>
              <p:cNvSpPr/>
              <p:nvPr/>
            </p:nvSpPr>
            <p:spPr>
              <a:xfrm>
                <a:off x="4267201" y="2679033"/>
                <a:ext cx="2390274" cy="247048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a:extLst>
                <a:ext uri="{FF2B5EF4-FFF2-40B4-BE49-F238E27FC236}">
                  <a16:creationId xmlns:a16="http://schemas.microsoft.com/office/drawing/2014/main" id="{F9A911C8-19AC-71AA-BD1A-66869835EC80}"/>
                </a:ext>
              </a:extLst>
            </p:cNvPr>
            <p:cNvGrpSpPr/>
            <p:nvPr/>
          </p:nvGrpSpPr>
          <p:grpSpPr>
            <a:xfrm>
              <a:off x="4871075" y="2951747"/>
              <a:ext cx="3288862" cy="2383412"/>
              <a:chOff x="4871075" y="2951747"/>
              <a:chExt cx="3288862" cy="2383412"/>
            </a:xfrm>
          </p:grpSpPr>
          <p:cxnSp>
            <p:nvCxnSpPr>
              <p:cNvPr id="12" name="Straight Connector 11">
                <a:extLst>
                  <a:ext uri="{FF2B5EF4-FFF2-40B4-BE49-F238E27FC236}">
                    <a16:creationId xmlns:a16="http://schemas.microsoft.com/office/drawing/2014/main" id="{910BA1DB-1E9A-0EBE-E392-417F74463CA4}"/>
                  </a:ext>
                </a:extLst>
              </p:cNvPr>
              <p:cNvCxnSpPr/>
              <p:nvPr/>
            </p:nvCxnSpPr>
            <p:spPr>
              <a:xfrm>
                <a:off x="5285874" y="2951747"/>
                <a:ext cx="0" cy="20293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D331209-CF8A-FD42-370F-5C88EE96620D}"/>
                  </a:ext>
                </a:extLst>
              </p:cNvPr>
              <p:cNvCxnSpPr>
                <a:cxnSpLocks/>
              </p:cNvCxnSpPr>
              <p:nvPr/>
            </p:nvCxnSpPr>
            <p:spPr>
              <a:xfrm flipH="1" flipV="1">
                <a:off x="5285874" y="4973051"/>
                <a:ext cx="2874063" cy="24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1F37E33A-83E8-154A-C57B-C8A538012E20}"/>
                  </a:ext>
                </a:extLst>
              </p:cNvPr>
              <p:cNvSpPr/>
              <p:nvPr/>
            </p:nvSpPr>
            <p:spPr>
              <a:xfrm>
                <a:off x="5293895" y="3128211"/>
                <a:ext cx="1435768" cy="962899"/>
              </a:xfrm>
              <a:custGeom>
                <a:avLst/>
                <a:gdLst>
                  <a:gd name="connsiteX0" fmla="*/ 0 w 1435768"/>
                  <a:gd name="connsiteY0" fmla="*/ 0 h 962899"/>
                  <a:gd name="connsiteX1" fmla="*/ 1034716 w 1435768"/>
                  <a:gd name="connsiteY1" fmla="*/ 312821 h 962899"/>
                  <a:gd name="connsiteX2" fmla="*/ 1435768 w 1435768"/>
                  <a:gd name="connsiteY2" fmla="*/ 962526 h 962899"/>
                </a:gdLst>
                <a:ahLst/>
                <a:cxnLst>
                  <a:cxn ang="0">
                    <a:pos x="connsiteX0" y="connsiteY0"/>
                  </a:cxn>
                  <a:cxn ang="0">
                    <a:pos x="connsiteX1" y="connsiteY1"/>
                  </a:cxn>
                  <a:cxn ang="0">
                    <a:pos x="connsiteX2" y="connsiteY2"/>
                  </a:cxn>
                </a:cxnLst>
                <a:rect l="l" t="t" r="r" b="b"/>
                <a:pathLst>
                  <a:path w="1435768" h="962899">
                    <a:moveTo>
                      <a:pt x="0" y="0"/>
                    </a:moveTo>
                    <a:cubicBezTo>
                      <a:pt x="397710" y="76200"/>
                      <a:pt x="795421" y="152400"/>
                      <a:pt x="1034716" y="312821"/>
                    </a:cubicBezTo>
                    <a:cubicBezTo>
                      <a:pt x="1274011" y="473242"/>
                      <a:pt x="1387642" y="978568"/>
                      <a:pt x="1435768" y="962526"/>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0FD83FD-F339-FAFA-B054-4CEDF9ED3196}"/>
                  </a:ext>
                </a:extLst>
              </p:cNvPr>
              <p:cNvSpPr/>
              <p:nvPr/>
            </p:nvSpPr>
            <p:spPr>
              <a:xfrm rot="10800000">
                <a:off x="6653671" y="4002556"/>
                <a:ext cx="1435768" cy="962899"/>
              </a:xfrm>
              <a:custGeom>
                <a:avLst/>
                <a:gdLst>
                  <a:gd name="connsiteX0" fmla="*/ 0 w 1435768"/>
                  <a:gd name="connsiteY0" fmla="*/ 0 h 962899"/>
                  <a:gd name="connsiteX1" fmla="*/ 1034716 w 1435768"/>
                  <a:gd name="connsiteY1" fmla="*/ 312821 h 962899"/>
                  <a:gd name="connsiteX2" fmla="*/ 1435768 w 1435768"/>
                  <a:gd name="connsiteY2" fmla="*/ 962526 h 962899"/>
                </a:gdLst>
                <a:ahLst/>
                <a:cxnLst>
                  <a:cxn ang="0">
                    <a:pos x="connsiteX0" y="connsiteY0"/>
                  </a:cxn>
                  <a:cxn ang="0">
                    <a:pos x="connsiteX1" y="connsiteY1"/>
                  </a:cxn>
                  <a:cxn ang="0">
                    <a:pos x="connsiteX2" y="connsiteY2"/>
                  </a:cxn>
                </a:cxnLst>
                <a:rect l="l" t="t" r="r" b="b"/>
                <a:pathLst>
                  <a:path w="1435768" h="962899">
                    <a:moveTo>
                      <a:pt x="0" y="0"/>
                    </a:moveTo>
                    <a:cubicBezTo>
                      <a:pt x="397710" y="76200"/>
                      <a:pt x="795421" y="152400"/>
                      <a:pt x="1034716" y="312821"/>
                    </a:cubicBezTo>
                    <a:cubicBezTo>
                      <a:pt x="1274011" y="473242"/>
                      <a:pt x="1387642" y="978568"/>
                      <a:pt x="1435768" y="962526"/>
                    </a:cubicBezTo>
                  </a:path>
                </a:pathLst>
              </a:cu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AB75E7D-8E01-69BE-FB14-71E22F78DDB1}"/>
                  </a:ext>
                </a:extLst>
              </p:cNvPr>
              <p:cNvSpPr txBox="1"/>
              <p:nvPr/>
            </p:nvSpPr>
            <p:spPr>
              <a:xfrm>
                <a:off x="5548239" y="5027382"/>
                <a:ext cx="1755609" cy="307777"/>
              </a:xfrm>
              <a:prstGeom prst="rect">
                <a:avLst/>
              </a:prstGeom>
              <a:noFill/>
            </p:spPr>
            <p:txBody>
              <a:bodyPr wrap="none" rtlCol="0">
                <a:spAutoFit/>
              </a:bodyPr>
              <a:lstStyle/>
              <a:p>
                <a:r>
                  <a:rPr lang="en-US" sz="1400" dirty="0"/>
                  <a:t>Annual temperature</a:t>
                </a:r>
              </a:p>
            </p:txBody>
          </p:sp>
          <p:sp>
            <p:nvSpPr>
              <p:cNvPr id="32" name="TextBox 31">
                <a:extLst>
                  <a:ext uri="{FF2B5EF4-FFF2-40B4-BE49-F238E27FC236}">
                    <a16:creationId xmlns:a16="http://schemas.microsoft.com/office/drawing/2014/main" id="{46C70F05-AD20-3517-DBF3-1A02B06C9E5E}"/>
                  </a:ext>
                </a:extLst>
              </p:cNvPr>
              <p:cNvSpPr txBox="1"/>
              <p:nvPr/>
            </p:nvSpPr>
            <p:spPr>
              <a:xfrm rot="16200000">
                <a:off x="4191242" y="3790213"/>
                <a:ext cx="1667444" cy="307777"/>
              </a:xfrm>
              <a:prstGeom prst="rect">
                <a:avLst/>
              </a:prstGeom>
              <a:noFill/>
            </p:spPr>
            <p:txBody>
              <a:bodyPr wrap="none" rtlCol="0">
                <a:spAutoFit/>
              </a:bodyPr>
              <a:lstStyle/>
              <a:p>
                <a:r>
                  <a:rPr lang="en-US" sz="1400" dirty="0"/>
                  <a:t>Presence/absence</a:t>
                </a:r>
              </a:p>
            </p:txBody>
          </p:sp>
          <p:sp>
            <p:nvSpPr>
              <p:cNvPr id="36" name="Oval 35">
                <a:extLst>
                  <a:ext uri="{FF2B5EF4-FFF2-40B4-BE49-F238E27FC236}">
                    <a16:creationId xmlns:a16="http://schemas.microsoft.com/office/drawing/2014/main" id="{759240CD-517C-CA64-5079-50379CEE9558}"/>
                  </a:ext>
                </a:extLst>
              </p:cNvPr>
              <p:cNvSpPr/>
              <p:nvPr/>
            </p:nvSpPr>
            <p:spPr>
              <a:xfrm>
                <a:off x="5356373"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740AFCE-5107-F83A-17F1-736957269170}"/>
                  </a:ext>
                </a:extLst>
              </p:cNvPr>
              <p:cNvSpPr/>
              <p:nvPr/>
            </p:nvSpPr>
            <p:spPr>
              <a:xfrm>
                <a:off x="5547838"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B840CED-1A46-6316-1ADF-08167C126258}"/>
                  </a:ext>
                </a:extLst>
              </p:cNvPr>
              <p:cNvSpPr/>
              <p:nvPr/>
            </p:nvSpPr>
            <p:spPr>
              <a:xfrm>
                <a:off x="5793339"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E34B4DD-7CAF-440C-1F41-7B9DAC6BA000}"/>
                  </a:ext>
                </a:extLst>
              </p:cNvPr>
              <p:cNvSpPr/>
              <p:nvPr/>
            </p:nvSpPr>
            <p:spPr>
              <a:xfrm>
                <a:off x="6219076"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13586C5-CE21-BFBC-EAF0-7234184ED3CC}"/>
                  </a:ext>
                </a:extLst>
              </p:cNvPr>
              <p:cNvSpPr/>
              <p:nvPr/>
            </p:nvSpPr>
            <p:spPr>
              <a:xfrm>
                <a:off x="5494858" y="3124200"/>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A17EA24-E4A6-59A7-6438-B064923FA354}"/>
                  </a:ext>
                </a:extLst>
              </p:cNvPr>
              <p:cNvSpPr/>
              <p:nvPr/>
            </p:nvSpPr>
            <p:spPr>
              <a:xfrm>
                <a:off x="5281105" y="3119499"/>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93914A2-0AD6-77B8-15CE-EF7030B4FEE3}"/>
                  </a:ext>
                </a:extLst>
              </p:cNvPr>
              <p:cNvSpPr/>
              <p:nvPr/>
            </p:nvSpPr>
            <p:spPr>
              <a:xfrm>
                <a:off x="6547711" y="3113895"/>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EC3D234B-3B2A-DD39-F367-9C3590840AED}"/>
                  </a:ext>
                </a:extLst>
              </p:cNvPr>
              <p:cNvGrpSpPr/>
              <p:nvPr/>
            </p:nvGrpSpPr>
            <p:grpSpPr>
              <a:xfrm flipH="1">
                <a:off x="6778129" y="4838303"/>
                <a:ext cx="1372565" cy="113175"/>
                <a:chOff x="5675730" y="4001502"/>
                <a:chExt cx="1372565" cy="113175"/>
              </a:xfrm>
            </p:grpSpPr>
            <p:sp>
              <p:nvSpPr>
                <p:cNvPr id="47" name="Oval 46">
                  <a:extLst>
                    <a:ext uri="{FF2B5EF4-FFF2-40B4-BE49-F238E27FC236}">
                      <a16:creationId xmlns:a16="http://schemas.microsoft.com/office/drawing/2014/main" id="{2089D79B-1CB1-F270-0E73-330CDFEF6C5A}"/>
                    </a:ext>
                  </a:extLst>
                </p:cNvPr>
                <p:cNvSpPr/>
                <p:nvPr/>
              </p:nvSpPr>
              <p:spPr>
                <a:xfrm>
                  <a:off x="5750998"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86C4461-54E2-3393-D201-CBA700F135BE}"/>
                    </a:ext>
                  </a:extLst>
                </p:cNvPr>
                <p:cNvSpPr/>
                <p:nvPr/>
              </p:nvSpPr>
              <p:spPr>
                <a:xfrm>
                  <a:off x="5942463"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A86742-0942-F475-E633-1E1037304399}"/>
                    </a:ext>
                  </a:extLst>
                </p:cNvPr>
                <p:cNvSpPr/>
                <p:nvPr/>
              </p:nvSpPr>
              <p:spPr>
                <a:xfrm>
                  <a:off x="6187964"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88AB034-FED1-90CC-D7BC-23841114D440}"/>
                    </a:ext>
                  </a:extLst>
                </p:cNvPr>
                <p:cNvSpPr/>
                <p:nvPr/>
              </p:nvSpPr>
              <p:spPr>
                <a:xfrm>
                  <a:off x="6613701"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32642EC-1CFE-6C9F-3453-95C121C4E143}"/>
                    </a:ext>
                  </a:extLst>
                </p:cNvPr>
                <p:cNvSpPr/>
                <p:nvPr/>
              </p:nvSpPr>
              <p:spPr>
                <a:xfrm>
                  <a:off x="5889483" y="4011807"/>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AF2B4F3-EDCC-784D-1698-059CD1256EC4}"/>
                    </a:ext>
                  </a:extLst>
                </p:cNvPr>
                <p:cNvSpPr/>
                <p:nvPr/>
              </p:nvSpPr>
              <p:spPr>
                <a:xfrm>
                  <a:off x="5675730" y="4007106"/>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4D076FC-8611-2652-38FD-5BDD4B8058E8}"/>
                    </a:ext>
                  </a:extLst>
                </p:cNvPr>
                <p:cNvSpPr/>
                <p:nvPr/>
              </p:nvSpPr>
              <p:spPr>
                <a:xfrm>
                  <a:off x="6942336" y="4001502"/>
                  <a:ext cx="105959" cy="10287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id="{CB132A47-B147-793B-303F-CE34CA2FB477}"/>
                  </a:ext>
                </a:extLst>
              </p:cNvPr>
              <p:cNvSpPr txBox="1"/>
              <p:nvPr/>
            </p:nvSpPr>
            <p:spPr>
              <a:xfrm>
                <a:off x="5012256" y="2980664"/>
                <a:ext cx="312906" cy="369332"/>
              </a:xfrm>
              <a:prstGeom prst="rect">
                <a:avLst/>
              </a:prstGeom>
              <a:noFill/>
            </p:spPr>
            <p:txBody>
              <a:bodyPr wrap="none" rtlCol="0">
                <a:spAutoFit/>
              </a:bodyPr>
              <a:lstStyle/>
              <a:p>
                <a:r>
                  <a:rPr lang="en-US" dirty="0"/>
                  <a:t>1</a:t>
                </a:r>
              </a:p>
            </p:txBody>
          </p:sp>
          <p:sp>
            <p:nvSpPr>
              <p:cNvPr id="56" name="TextBox 55">
                <a:extLst>
                  <a:ext uri="{FF2B5EF4-FFF2-40B4-BE49-F238E27FC236}">
                    <a16:creationId xmlns:a16="http://schemas.microsoft.com/office/drawing/2014/main" id="{04E3919A-210B-E282-8C7B-26C765D4253B}"/>
                  </a:ext>
                </a:extLst>
              </p:cNvPr>
              <p:cNvSpPr txBox="1"/>
              <p:nvPr/>
            </p:nvSpPr>
            <p:spPr>
              <a:xfrm>
                <a:off x="5020330" y="4668606"/>
                <a:ext cx="312906" cy="369332"/>
              </a:xfrm>
              <a:prstGeom prst="rect">
                <a:avLst/>
              </a:prstGeom>
              <a:noFill/>
            </p:spPr>
            <p:txBody>
              <a:bodyPr wrap="none" rtlCol="0">
                <a:spAutoFit/>
              </a:bodyPr>
              <a:lstStyle/>
              <a:p>
                <a:r>
                  <a:rPr lang="en-US" dirty="0"/>
                  <a:t>0</a:t>
                </a:r>
              </a:p>
            </p:txBody>
          </p:sp>
        </p:grpSp>
      </p:grpSp>
      <p:sp>
        <p:nvSpPr>
          <p:cNvPr id="58" name="TextBox 57">
            <a:extLst>
              <a:ext uri="{FF2B5EF4-FFF2-40B4-BE49-F238E27FC236}">
                <a16:creationId xmlns:a16="http://schemas.microsoft.com/office/drawing/2014/main" id="{BD17C994-345B-9130-B0AB-E52078D879B7}"/>
              </a:ext>
            </a:extLst>
          </p:cNvPr>
          <p:cNvSpPr txBox="1"/>
          <p:nvPr/>
        </p:nvSpPr>
        <p:spPr>
          <a:xfrm>
            <a:off x="276459" y="6172196"/>
            <a:ext cx="7409401" cy="338554"/>
          </a:xfrm>
          <a:prstGeom prst="rect">
            <a:avLst/>
          </a:prstGeom>
          <a:noFill/>
        </p:spPr>
        <p:txBody>
          <a:bodyPr wrap="none" rtlCol="0">
            <a:spAutoFit/>
          </a:bodyPr>
          <a:lstStyle/>
          <a:p>
            <a:r>
              <a:rPr lang="en-US" sz="1600" dirty="0"/>
              <a:t>Part of the scheme by Damaris </a:t>
            </a:r>
            <a:r>
              <a:rPr lang="en-US" sz="1600" dirty="0" err="1"/>
              <a:t>Zurell</a:t>
            </a:r>
            <a:r>
              <a:rPr lang="en-US" sz="1600" dirty="0"/>
              <a:t>: </a:t>
            </a:r>
            <a:r>
              <a:rPr lang="en-US" sz="1600" dirty="0">
                <a:hlinkClick r:id="rId4"/>
              </a:rPr>
              <a:t>https://damariszurell.github.io/SDM-Intro/</a:t>
            </a:r>
            <a:endParaRPr lang="en-US" sz="1600" dirty="0"/>
          </a:p>
        </p:txBody>
      </p:sp>
      <p:cxnSp>
        <p:nvCxnSpPr>
          <p:cNvPr id="59" name="Straight Connector 58">
            <a:extLst>
              <a:ext uri="{FF2B5EF4-FFF2-40B4-BE49-F238E27FC236}">
                <a16:creationId xmlns:a16="http://schemas.microsoft.com/office/drawing/2014/main" id="{5DC8AE7E-1C9D-F723-DD9E-B538BEDD5DCA}"/>
              </a:ext>
            </a:extLst>
          </p:cNvPr>
          <p:cNvCxnSpPr>
            <a:cxnSpLocks/>
          </p:cNvCxnSpPr>
          <p:nvPr/>
        </p:nvCxnSpPr>
        <p:spPr>
          <a:xfrm>
            <a:off x="360214" y="610106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376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8F56F11B-EBCA-3D4C-6AC2-74960DC2730B}"/>
              </a:ext>
            </a:extLst>
          </p:cNvPr>
          <p:cNvSpPr txBox="1"/>
          <p:nvPr/>
        </p:nvSpPr>
        <p:spPr>
          <a:xfrm>
            <a:off x="1333500" y="1242941"/>
            <a:ext cx="9448800" cy="4247317"/>
          </a:xfrm>
          <a:prstGeom prst="rect">
            <a:avLst/>
          </a:prstGeom>
          <a:noFill/>
        </p:spPr>
        <p:txBody>
          <a:bodyPr wrap="square">
            <a:spAutoFit/>
          </a:bodyPr>
          <a:lstStyle/>
          <a:p>
            <a:pPr marL="285750" indent="-285750">
              <a:spcAft>
                <a:spcPct val="80000"/>
              </a:spcAft>
              <a:buFont typeface="Arial" panose="020B0604020202020204" pitchFamily="34" charset="0"/>
              <a:buChar char="•"/>
            </a:pPr>
            <a:r>
              <a:rPr lang="en-US" altLang="en-US" dirty="0"/>
              <a:t>According to </a:t>
            </a:r>
            <a:r>
              <a:rPr lang="en-US" altLang="en-US" dirty="0" err="1"/>
              <a:t>Gause’s</a:t>
            </a:r>
            <a:r>
              <a:rPr lang="en-US" altLang="en-US" dirty="0"/>
              <a:t> principle of competitive exclusion, two species with similar niches should not be able to coexist in a homogeneous environment</a:t>
            </a:r>
          </a:p>
          <a:p>
            <a:pPr marL="285750" indent="-285750">
              <a:spcAft>
                <a:spcPct val="80000"/>
              </a:spcAft>
              <a:buFont typeface="Arial" panose="020B0604020202020204" pitchFamily="34" charset="0"/>
              <a:buChar char="•"/>
            </a:pPr>
            <a:r>
              <a:rPr lang="en-US" altLang="en-US" dirty="0"/>
              <a:t>Environmental heterogeneity and niche differences enable coexistence</a:t>
            </a:r>
          </a:p>
          <a:p>
            <a:pPr marL="285750" indent="-285750">
              <a:spcAft>
                <a:spcPct val="80000"/>
              </a:spcAft>
              <a:buFont typeface="Arial" panose="020B0604020202020204" pitchFamily="34" charset="0"/>
              <a:buChar char="•"/>
            </a:pPr>
            <a:r>
              <a:rPr lang="en-US" altLang="en-US" sz="1800" dirty="0"/>
              <a:t>But there is the paradox of the plankton, where similar species coexist in homogeneous environment</a:t>
            </a:r>
          </a:p>
          <a:p>
            <a:pPr marL="285750" indent="-285750">
              <a:spcAft>
                <a:spcPct val="80000"/>
              </a:spcAft>
              <a:buFont typeface="Arial" panose="020B0604020202020204" pitchFamily="34" charset="0"/>
              <a:buChar char="•"/>
            </a:pPr>
            <a:r>
              <a:rPr lang="en-US" altLang="en-US" dirty="0"/>
              <a:t>The unified neutral theory of biodiversity (UNTB) offers a cellular automaton that resolves the paradox</a:t>
            </a:r>
            <a:endParaRPr lang="en-US" altLang="en-US" sz="1800" dirty="0"/>
          </a:p>
          <a:p>
            <a:pPr marL="285750" indent="-285750">
              <a:spcAft>
                <a:spcPct val="80000"/>
              </a:spcAft>
              <a:buFont typeface="Arial" panose="020B0604020202020204" pitchFamily="34" charset="0"/>
              <a:buChar char="•"/>
            </a:pPr>
            <a:r>
              <a:rPr lang="en-US" altLang="en-US" dirty="0"/>
              <a:t>UNTB sometimes predicts realistic shapes of species-area relationship and species-abundance distributions</a:t>
            </a:r>
          </a:p>
          <a:p>
            <a:pPr marL="285750" indent="-285750">
              <a:spcAft>
                <a:spcPct val="80000"/>
              </a:spcAft>
              <a:buFont typeface="Arial" panose="020B0604020202020204" pitchFamily="34" charset="0"/>
              <a:buChar char="•"/>
            </a:pPr>
            <a:r>
              <a:rPr lang="en-US" altLang="en-US" dirty="0"/>
              <a:t>UNTB can be seen as a </a:t>
            </a:r>
            <a:r>
              <a:rPr lang="en-US" altLang="en-US" b="1" dirty="0"/>
              <a:t>null model</a:t>
            </a:r>
            <a:r>
              <a:rPr lang="en-US" altLang="en-US" dirty="0"/>
              <a:t>, i.e. the most basic expectation which can serve as a baseline for more complex models</a:t>
            </a:r>
          </a:p>
        </p:txBody>
      </p:sp>
    </p:spTree>
    <p:extLst>
      <p:ext uri="{BB962C8B-B14F-4D97-AF65-F5344CB8AC3E}">
        <p14:creationId xmlns:p14="http://schemas.microsoft.com/office/powerpoint/2010/main" val="359890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The Theory of Island Biogeography</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41</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
        <p:nvSpPr>
          <p:cNvPr id="8" name="Text Placeholder 5">
            <a:extLst>
              <a:ext uri="{FF2B5EF4-FFF2-40B4-BE49-F238E27FC236}">
                <a16:creationId xmlns:a16="http://schemas.microsoft.com/office/drawing/2014/main" id="{F7F148E0-A094-4A7E-B7D0-CEE3C9C40E70}"/>
              </a:ext>
            </a:extLst>
          </p:cNvPr>
          <p:cNvSpPr>
            <a:spLocks noGrp="1"/>
          </p:cNvSpPr>
          <p:nvPr>
            <p:ph type="body" idx="1"/>
          </p:nvPr>
        </p:nvSpPr>
        <p:spPr>
          <a:xfrm>
            <a:off x="1252765" y="4734603"/>
            <a:ext cx="10515600" cy="1500187"/>
          </a:xfrm>
        </p:spPr>
        <p:txBody>
          <a:bodyPr/>
          <a:lstStyle/>
          <a:p>
            <a:r>
              <a:rPr lang="en-US" dirty="0"/>
              <a:t>An older and simpler sibling of the Neutral Theory</a:t>
            </a:r>
            <a:endParaRPr lang="cs-CZ" dirty="0"/>
          </a:p>
        </p:txBody>
      </p:sp>
    </p:spTree>
    <p:extLst>
      <p:ext uri="{BB962C8B-B14F-4D97-AF65-F5344CB8AC3E}">
        <p14:creationId xmlns:p14="http://schemas.microsoft.com/office/powerpoint/2010/main" val="3915295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BB23-51BF-55DA-FAD3-2460A639C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F85D2B-1FB3-9DF6-208B-2EC540BB7E6E}"/>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Two key drivers of biodiversity of islands – area and isolation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578881B4-8067-7654-A7B4-09C2247D78AB}"/>
              </a:ext>
            </a:extLst>
          </p:cNvPr>
          <p:cNvSpPr>
            <a:spLocks noGrp="1"/>
          </p:cNvSpPr>
          <p:nvPr>
            <p:ph type="sldNum" sz="quarter" idx="12"/>
          </p:nvPr>
        </p:nvSpPr>
        <p:spPr/>
        <p:txBody>
          <a:bodyPr/>
          <a:lstStyle/>
          <a:p>
            <a:fld id="{613B397D-D41F-492E-ABE2-B3390F73867D}" type="slidenum">
              <a:rPr lang="cs-CZ" smtClean="0"/>
              <a:t>42</a:t>
            </a:fld>
            <a:endParaRPr lang="cs-CZ" dirty="0"/>
          </a:p>
        </p:txBody>
      </p:sp>
      <p:sp>
        <p:nvSpPr>
          <p:cNvPr id="5" name="Footer Placeholder 4">
            <a:extLst>
              <a:ext uri="{FF2B5EF4-FFF2-40B4-BE49-F238E27FC236}">
                <a16:creationId xmlns:a16="http://schemas.microsoft.com/office/drawing/2014/main" id="{C4009EF1-C059-511B-1C5C-B5D5207DD73E}"/>
              </a:ext>
            </a:extLst>
          </p:cNvPr>
          <p:cNvSpPr>
            <a:spLocks noGrp="1"/>
          </p:cNvSpPr>
          <p:nvPr>
            <p:ph type="ftr" sz="quarter" idx="11"/>
          </p:nvPr>
        </p:nvSpPr>
        <p:spPr/>
        <p:txBody>
          <a:bodyPr/>
          <a:lstStyle/>
          <a:p>
            <a:endParaRPr lang="cs-CZ" dirty="0"/>
          </a:p>
        </p:txBody>
      </p:sp>
      <p:pic>
        <p:nvPicPr>
          <p:cNvPr id="9" name="Picture 2">
            <a:extLst>
              <a:ext uri="{FF2B5EF4-FFF2-40B4-BE49-F238E27FC236}">
                <a16:creationId xmlns:a16="http://schemas.microsoft.com/office/drawing/2014/main" id="{A3A405E6-793A-7319-71D5-F8B1270777B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3999"/>
            <a:ext cx="4762500" cy="243099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E0337C6-7FB5-8EFE-9394-1FEDC70F01F7}"/>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MacArthur &amp; Wilson (1967)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Theory of Island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18" name="Straight Connector 17">
            <a:extLst>
              <a:ext uri="{FF2B5EF4-FFF2-40B4-BE49-F238E27FC236}">
                <a16:creationId xmlns:a16="http://schemas.microsoft.com/office/drawing/2014/main" id="{5A14593F-152E-4158-7D73-5253F828327D}"/>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9" name="Picture 2">
            <a:extLst>
              <a:ext uri="{FF2B5EF4-FFF2-40B4-BE49-F238E27FC236}">
                <a16:creationId xmlns:a16="http://schemas.microsoft.com/office/drawing/2014/main" id="{AF6A407A-EA6F-7CDD-A176-BE71D5EA03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483" y="1520131"/>
            <a:ext cx="4626969" cy="3701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32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84647-5C79-B509-7217-7F0B3E62D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FE405A-0E54-1E1F-0422-7C935D7E068B}"/>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Equilibrium of immigration and extinction</a:t>
            </a:r>
            <a:endParaRPr lang="cs-CZ" dirty="0">
              <a:solidFill>
                <a:schemeClr val="tx1"/>
              </a:solidFill>
            </a:endParaRPr>
          </a:p>
        </p:txBody>
      </p:sp>
      <p:sp>
        <p:nvSpPr>
          <p:cNvPr id="4" name="Slide Number Placeholder 3">
            <a:extLst>
              <a:ext uri="{FF2B5EF4-FFF2-40B4-BE49-F238E27FC236}">
                <a16:creationId xmlns:a16="http://schemas.microsoft.com/office/drawing/2014/main" id="{FECFDB6D-EB79-2CC7-162E-3821E2F1AEE4}"/>
              </a:ext>
            </a:extLst>
          </p:cNvPr>
          <p:cNvSpPr>
            <a:spLocks noGrp="1"/>
          </p:cNvSpPr>
          <p:nvPr>
            <p:ph type="sldNum" sz="quarter" idx="12"/>
          </p:nvPr>
        </p:nvSpPr>
        <p:spPr/>
        <p:txBody>
          <a:bodyPr/>
          <a:lstStyle/>
          <a:p>
            <a:fld id="{613B397D-D41F-492E-ABE2-B3390F73867D}" type="slidenum">
              <a:rPr lang="cs-CZ" smtClean="0"/>
              <a:t>43</a:t>
            </a:fld>
            <a:endParaRPr lang="cs-CZ" dirty="0"/>
          </a:p>
        </p:txBody>
      </p:sp>
      <p:sp>
        <p:nvSpPr>
          <p:cNvPr id="5" name="Footer Placeholder 4">
            <a:extLst>
              <a:ext uri="{FF2B5EF4-FFF2-40B4-BE49-F238E27FC236}">
                <a16:creationId xmlns:a16="http://schemas.microsoft.com/office/drawing/2014/main" id="{CD45AC93-F236-940E-F111-819989444CA7}"/>
              </a:ext>
            </a:extLst>
          </p:cNvPr>
          <p:cNvSpPr>
            <a:spLocks noGrp="1"/>
          </p:cNvSpPr>
          <p:nvPr>
            <p:ph type="ftr" sz="quarter" idx="11"/>
          </p:nvPr>
        </p:nvSpPr>
        <p:spPr/>
        <p:txBody>
          <a:bodyPr/>
          <a:lstStyle/>
          <a:p>
            <a:endParaRPr lang="cs-CZ" dirty="0"/>
          </a:p>
        </p:txBody>
      </p:sp>
      <p:sp>
        <p:nvSpPr>
          <p:cNvPr id="17" name="TextBox 16">
            <a:extLst>
              <a:ext uri="{FF2B5EF4-FFF2-40B4-BE49-F238E27FC236}">
                <a16:creationId xmlns:a16="http://schemas.microsoft.com/office/drawing/2014/main" id="{D954B883-CCB4-6456-3E09-AAC77AA2AD7E}"/>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MacArthur &amp; Wilson (1967)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Theory of Island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18" name="Straight Connector 17">
            <a:extLst>
              <a:ext uri="{FF2B5EF4-FFF2-40B4-BE49-F238E27FC236}">
                <a16:creationId xmlns:a16="http://schemas.microsoft.com/office/drawing/2014/main" id="{539DCA09-91DE-9E6F-7FEE-269B16B57306}"/>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2050" name="Picture 2" descr="Is the Equilibrium theory of island biogeography still useful in  conservation today? | 3Rs of Ecology">
            <a:extLst>
              <a:ext uri="{FF2B5EF4-FFF2-40B4-BE49-F238E27FC236}">
                <a16:creationId xmlns:a16="http://schemas.microsoft.com/office/drawing/2014/main" id="{BFE81DE0-4665-1A99-1ACB-CB072FB312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380" b="18266"/>
          <a:stretch>
            <a:fillRect/>
          </a:stretch>
        </p:blipFill>
        <p:spPr bwMode="auto">
          <a:xfrm>
            <a:off x="1169791" y="1830304"/>
            <a:ext cx="2624167" cy="261335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s the Equilibrium theory of island biogeography still useful in  conservation today? | 3Rs of Ecology">
            <a:extLst>
              <a:ext uri="{FF2B5EF4-FFF2-40B4-BE49-F238E27FC236}">
                <a16:creationId xmlns:a16="http://schemas.microsoft.com/office/drawing/2014/main" id="{4C90238C-F61E-7A8B-5DF9-A3267AB8F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147" b="18543"/>
          <a:stretch>
            <a:fillRect/>
          </a:stretch>
        </p:blipFill>
        <p:spPr bwMode="auto">
          <a:xfrm>
            <a:off x="3875311" y="1848044"/>
            <a:ext cx="2483519" cy="26045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s the Equilibrium theory of island biogeography still useful in  conservation today? | 3Rs of Ecology">
            <a:extLst>
              <a:ext uri="{FF2B5EF4-FFF2-40B4-BE49-F238E27FC236}">
                <a16:creationId xmlns:a16="http://schemas.microsoft.com/office/drawing/2014/main" id="{C0CC04AE-BE57-6644-088E-418D7EEF31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988"/>
          <a:stretch>
            <a:fillRect/>
          </a:stretch>
        </p:blipFill>
        <p:spPr bwMode="auto">
          <a:xfrm>
            <a:off x="1169791" y="4575355"/>
            <a:ext cx="5083622" cy="54392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2A42F475-C11E-0465-2EAF-B9D75AF30B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4483" y="1520131"/>
            <a:ext cx="4626969" cy="3701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47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5BA3-3DC4-120C-0411-7A03382876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D1182-5768-F43A-AC0D-86B092FC42CA}"/>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 most famous empirical test – defaunation of mangrove islands in Florida</a:t>
            </a:r>
            <a:endParaRPr lang="cs-CZ" dirty="0">
              <a:solidFill>
                <a:schemeClr val="tx1"/>
              </a:solidFill>
            </a:endParaRPr>
          </a:p>
        </p:txBody>
      </p:sp>
      <p:sp>
        <p:nvSpPr>
          <p:cNvPr id="4" name="Slide Number Placeholder 3">
            <a:extLst>
              <a:ext uri="{FF2B5EF4-FFF2-40B4-BE49-F238E27FC236}">
                <a16:creationId xmlns:a16="http://schemas.microsoft.com/office/drawing/2014/main" id="{972DB9E5-5C5A-F665-D7D9-03E72A0FC260}"/>
              </a:ext>
            </a:extLst>
          </p:cNvPr>
          <p:cNvSpPr>
            <a:spLocks noGrp="1"/>
          </p:cNvSpPr>
          <p:nvPr>
            <p:ph type="sldNum" sz="quarter" idx="12"/>
          </p:nvPr>
        </p:nvSpPr>
        <p:spPr/>
        <p:txBody>
          <a:bodyPr/>
          <a:lstStyle/>
          <a:p>
            <a:fld id="{613B397D-D41F-492E-ABE2-B3390F73867D}" type="slidenum">
              <a:rPr lang="cs-CZ" smtClean="0"/>
              <a:t>44</a:t>
            </a:fld>
            <a:endParaRPr lang="cs-CZ" dirty="0"/>
          </a:p>
        </p:txBody>
      </p:sp>
      <p:sp>
        <p:nvSpPr>
          <p:cNvPr id="5" name="Footer Placeholder 4">
            <a:extLst>
              <a:ext uri="{FF2B5EF4-FFF2-40B4-BE49-F238E27FC236}">
                <a16:creationId xmlns:a16="http://schemas.microsoft.com/office/drawing/2014/main" id="{D0BB2C05-D6E4-D3A3-8BAB-85986BB0D760}"/>
              </a:ext>
            </a:extLst>
          </p:cNvPr>
          <p:cNvSpPr>
            <a:spLocks noGrp="1"/>
          </p:cNvSpPr>
          <p:nvPr>
            <p:ph type="ftr" sz="quarter" idx="11"/>
          </p:nvPr>
        </p:nvSpPr>
        <p:spPr/>
        <p:txBody>
          <a:bodyPr/>
          <a:lstStyle/>
          <a:p>
            <a:endParaRPr lang="cs-CZ" dirty="0"/>
          </a:p>
        </p:txBody>
      </p:sp>
      <p:sp>
        <p:nvSpPr>
          <p:cNvPr id="17" name="TextBox 16">
            <a:extLst>
              <a:ext uri="{FF2B5EF4-FFF2-40B4-BE49-F238E27FC236}">
                <a16:creationId xmlns:a16="http://schemas.microsoft.com/office/drawing/2014/main" id="{A8C3A113-34B3-9355-91C8-97ABE109E351}"/>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Simberloff</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&amp; Wilson (1969, 1970)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18" name="Straight Connector 17">
            <a:extLst>
              <a:ext uri="{FF2B5EF4-FFF2-40B4-BE49-F238E27FC236}">
                <a16:creationId xmlns:a16="http://schemas.microsoft.com/office/drawing/2014/main" id="{E08DE05A-E5C2-0AB5-4009-E4346F4792A1}"/>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Ten papers that shook my world – watching empty islands fill up – Simberloff  &amp; Wilson (1969) | Don't Forget the Roundabouts">
            <a:extLst>
              <a:ext uri="{FF2B5EF4-FFF2-40B4-BE49-F238E27FC236}">
                <a16:creationId xmlns:a16="http://schemas.microsoft.com/office/drawing/2014/main" id="{5204DBC9-6838-C155-D272-D47A563AD9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325" y="1108282"/>
            <a:ext cx="3314737" cy="40318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en papers that shook my world – watching empty islands fill up – Simberloff  &amp; Wilson (1969) | Don't Forget the Roundabouts">
            <a:extLst>
              <a:ext uri="{FF2B5EF4-FFF2-40B4-BE49-F238E27FC236}">
                <a16:creationId xmlns:a16="http://schemas.microsoft.com/office/drawing/2014/main" id="{5484D710-75D3-70E7-E237-15CE1552A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2276" y="1108282"/>
            <a:ext cx="424815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409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32EE0-D0BF-B774-0D87-DA8F4AFE4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E11B8-0A7A-FC2D-E1B9-1FAE2F7E2B2D}"/>
              </a:ext>
            </a:extLst>
          </p:cNvPr>
          <p:cNvSpPr>
            <a:spLocks noGrp="1"/>
          </p:cNvSpPr>
          <p:nvPr>
            <p:ph type="title"/>
          </p:nvPr>
        </p:nvSpPr>
        <p:spPr>
          <a:xfrm>
            <a:off x="0" y="-1"/>
            <a:ext cx="12192000" cy="681037"/>
          </a:xfrm>
          <a:solidFill>
            <a:schemeClr val="bg1">
              <a:lumMod val="85000"/>
            </a:schemeClr>
          </a:solidFill>
        </p:spPr>
        <p:txBody>
          <a:bodyPr/>
          <a:lstStyle/>
          <a:p>
            <a:r>
              <a:rPr lang="en-US" dirty="0"/>
              <a:t>What you should know</a:t>
            </a:r>
            <a:endParaRPr lang="cs-CZ" dirty="0">
              <a:solidFill>
                <a:schemeClr val="tx1"/>
              </a:solidFill>
            </a:endParaRPr>
          </a:p>
        </p:txBody>
      </p:sp>
      <p:sp>
        <p:nvSpPr>
          <p:cNvPr id="4" name="Slide Number Placeholder 3">
            <a:extLst>
              <a:ext uri="{FF2B5EF4-FFF2-40B4-BE49-F238E27FC236}">
                <a16:creationId xmlns:a16="http://schemas.microsoft.com/office/drawing/2014/main" id="{E971DE73-4821-1A48-FE6E-AD0DA5206DC6}"/>
              </a:ext>
            </a:extLst>
          </p:cNvPr>
          <p:cNvSpPr>
            <a:spLocks noGrp="1"/>
          </p:cNvSpPr>
          <p:nvPr>
            <p:ph type="sldNum" sz="quarter" idx="12"/>
          </p:nvPr>
        </p:nvSpPr>
        <p:spPr/>
        <p:txBody>
          <a:bodyPr/>
          <a:lstStyle/>
          <a:p>
            <a:fld id="{613B397D-D41F-492E-ABE2-B3390F73867D}" type="slidenum">
              <a:rPr lang="cs-CZ" smtClean="0"/>
              <a:t>45</a:t>
            </a:fld>
            <a:endParaRPr lang="cs-CZ" dirty="0"/>
          </a:p>
        </p:txBody>
      </p:sp>
      <p:sp>
        <p:nvSpPr>
          <p:cNvPr id="5" name="Footer Placeholder 4">
            <a:extLst>
              <a:ext uri="{FF2B5EF4-FFF2-40B4-BE49-F238E27FC236}">
                <a16:creationId xmlns:a16="http://schemas.microsoft.com/office/drawing/2014/main" id="{567C95D1-CA3A-B840-6EC7-CB882DC2F2F3}"/>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0B27EDF0-DE63-6731-6062-E1C7909FBD1C}"/>
              </a:ext>
            </a:extLst>
          </p:cNvPr>
          <p:cNvSpPr txBox="1"/>
          <p:nvPr/>
        </p:nvSpPr>
        <p:spPr>
          <a:xfrm>
            <a:off x="1333500" y="1242941"/>
            <a:ext cx="9448800" cy="4524315"/>
          </a:xfrm>
          <a:prstGeom prst="rect">
            <a:avLst/>
          </a:prstGeom>
          <a:noFill/>
        </p:spPr>
        <p:txBody>
          <a:bodyPr wrap="square">
            <a:spAutoFit/>
          </a:bodyPr>
          <a:lstStyle/>
          <a:p>
            <a:pPr marL="285750" indent="-285750">
              <a:spcAft>
                <a:spcPct val="80000"/>
              </a:spcAft>
              <a:buFont typeface="Arial" panose="020B0604020202020204" pitchFamily="34" charset="0"/>
              <a:buChar char="•"/>
            </a:pPr>
            <a:r>
              <a:rPr lang="en-US" altLang="en-US" dirty="0"/>
              <a:t>Large islands and islands nearer to the mainland (source of immigration) have higher equilibrium species richness</a:t>
            </a:r>
          </a:p>
          <a:p>
            <a:pPr marL="285750" indent="-285750">
              <a:spcAft>
                <a:spcPct val="80000"/>
              </a:spcAft>
              <a:buFont typeface="Arial" panose="020B0604020202020204" pitchFamily="34" charset="0"/>
              <a:buChar char="•"/>
            </a:pPr>
            <a:r>
              <a:rPr lang="en-US" altLang="en-US" dirty="0"/>
              <a:t>This is elegantly formulated in the iconic theory of island biogeography by McArthur and Wilson (1967)</a:t>
            </a:r>
          </a:p>
          <a:p>
            <a:pPr marL="285750" indent="-285750">
              <a:spcAft>
                <a:spcPct val="80000"/>
              </a:spcAft>
              <a:buFont typeface="Arial" panose="020B0604020202020204" pitchFamily="34" charset="0"/>
              <a:buChar char="•"/>
            </a:pPr>
            <a:r>
              <a:rPr lang="en-US" altLang="en-US" dirty="0"/>
              <a:t>The theory links immigration and colonization to island area and isolation (distance to mainland)</a:t>
            </a:r>
          </a:p>
          <a:p>
            <a:pPr marL="285750" indent="-285750">
              <a:spcAft>
                <a:spcPct val="80000"/>
              </a:spcAft>
              <a:buFont typeface="Arial" panose="020B0604020202020204" pitchFamily="34" charset="0"/>
              <a:buChar char="•"/>
            </a:pPr>
            <a:r>
              <a:rPr lang="en-US" altLang="en-US" dirty="0"/>
              <a:t>There is a good empirical support for the theory</a:t>
            </a:r>
          </a:p>
          <a:p>
            <a:pPr marL="285750" indent="-285750">
              <a:spcAft>
                <a:spcPct val="80000"/>
              </a:spcAft>
              <a:buFont typeface="Arial" panose="020B0604020202020204" pitchFamily="34" charset="0"/>
              <a:buChar char="•"/>
            </a:pPr>
            <a:r>
              <a:rPr lang="en-US" altLang="en-US" dirty="0"/>
              <a:t>Islands are everywhere, not just in the sea (e.g. mountain ranges, lakes, patches of habitats) and thus the theory has been highly influential in theoretical and applied ecology (e.g. conservation)</a:t>
            </a:r>
          </a:p>
          <a:p>
            <a:pPr marL="285750" indent="-285750">
              <a:spcAft>
                <a:spcPct val="80000"/>
              </a:spcAft>
              <a:buFont typeface="Arial" panose="020B0604020202020204" pitchFamily="34" charset="0"/>
              <a:buChar char="•"/>
            </a:pPr>
            <a:r>
              <a:rPr lang="en-US" altLang="en-US" dirty="0"/>
              <a:t>It can be seen as another example of a “</a:t>
            </a:r>
            <a:r>
              <a:rPr lang="en-US" altLang="en-US" b="1" dirty="0"/>
              <a:t>null model</a:t>
            </a:r>
            <a:r>
              <a:rPr lang="en-US" altLang="en-US" dirty="0"/>
              <a:t>”, i.e. the most basic expectation which can serve as a baseline for more complex models</a:t>
            </a:r>
          </a:p>
        </p:txBody>
      </p:sp>
    </p:spTree>
    <p:extLst>
      <p:ext uri="{BB962C8B-B14F-4D97-AF65-F5344CB8AC3E}">
        <p14:creationId xmlns:p14="http://schemas.microsoft.com/office/powerpoint/2010/main" val="119929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What is a null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8F56F11B-EBCA-3D4C-6AC2-74960DC2730B}"/>
              </a:ext>
            </a:extLst>
          </p:cNvPr>
          <p:cNvSpPr txBox="1"/>
          <p:nvPr/>
        </p:nvSpPr>
        <p:spPr>
          <a:xfrm>
            <a:off x="1333500" y="1242941"/>
            <a:ext cx="9448800" cy="4856714"/>
          </a:xfrm>
          <a:prstGeom prst="rect">
            <a:avLst/>
          </a:prstGeom>
          <a:noFill/>
        </p:spPr>
        <p:txBody>
          <a:bodyPr wrap="square">
            <a:spAutoFit/>
          </a:bodyPr>
          <a:lstStyle/>
          <a:p>
            <a:pPr marL="285750" indent="-285750">
              <a:spcAft>
                <a:spcPct val="80000"/>
              </a:spcAft>
              <a:buFont typeface="Arial" panose="020B0604020202020204" pitchFamily="34" charset="0"/>
              <a:buChar char="•"/>
            </a:pPr>
            <a:r>
              <a:rPr lang="en-US" altLang="en-US" dirty="0"/>
              <a:t>In </a:t>
            </a:r>
            <a:r>
              <a:rPr lang="en-US" altLang="en-US" b="1" dirty="0"/>
              <a:t>mathematics</a:t>
            </a:r>
            <a:r>
              <a:rPr lang="en-US" altLang="en-US" dirty="0"/>
              <a:t>, for example in the study of statistical properties of graphs, a </a:t>
            </a:r>
            <a:r>
              <a:rPr lang="en-US" altLang="en-US" b="1" dirty="0"/>
              <a:t>null model </a:t>
            </a:r>
            <a:r>
              <a:rPr lang="en-US" altLang="en-US" dirty="0"/>
              <a:t>matches one specific pattern in some of its features, or more generally satisfies a collection of constraints, but which is otherwise taken to be an unbiasedly random structure. </a:t>
            </a:r>
          </a:p>
          <a:p>
            <a:pPr marL="285750" indent="-285750">
              <a:spcAft>
                <a:spcPct val="80000"/>
              </a:spcAft>
              <a:buFont typeface="Arial" panose="020B0604020202020204" pitchFamily="34" charset="0"/>
              <a:buChar char="•"/>
            </a:pPr>
            <a:r>
              <a:rPr lang="en-US" altLang="en-US" dirty="0"/>
              <a:t>In </a:t>
            </a:r>
            <a:r>
              <a:rPr lang="en-US" altLang="en-US" b="1" dirty="0"/>
              <a:t>ecology</a:t>
            </a:r>
            <a:r>
              <a:rPr lang="en-US" altLang="en-US" dirty="0"/>
              <a:t>, null models are usually the simplest models that can be derived from first principles and constraints. They usually contain very little biology. </a:t>
            </a:r>
          </a:p>
          <a:p>
            <a:pPr marL="285750" indent="-285750">
              <a:spcAft>
                <a:spcPct val="80000"/>
              </a:spcAft>
              <a:buFont typeface="Arial" panose="020B0604020202020204" pitchFamily="34" charset="0"/>
              <a:buChar char="•"/>
            </a:pPr>
            <a:r>
              <a:rPr lang="en-US" altLang="en-US" dirty="0"/>
              <a:t>Null models can serve as a foundation for our understanding of nature. If the null model reproduces the empirically observed patterns, then do we need biology/ecology at all?</a:t>
            </a:r>
          </a:p>
          <a:p>
            <a:pPr marL="285750" indent="-285750">
              <a:spcAft>
                <a:spcPct val="80000"/>
              </a:spcAft>
              <a:buFont typeface="Arial" panose="020B0604020202020204" pitchFamily="34" charset="0"/>
              <a:buChar char="•"/>
            </a:pPr>
            <a:r>
              <a:rPr lang="en-US" altLang="en-US" dirty="0"/>
              <a:t>They can also be the simplest computational frame (vehicle) on which we can build more complex models.</a:t>
            </a:r>
          </a:p>
          <a:p>
            <a:pPr marL="285750" indent="-285750">
              <a:spcAft>
                <a:spcPct val="80000"/>
              </a:spcAft>
              <a:buFont typeface="Arial" panose="020B0604020202020204" pitchFamily="34" charset="0"/>
              <a:buChar char="•"/>
            </a:pPr>
            <a:r>
              <a:rPr lang="en-US" altLang="en-US" b="1" dirty="0"/>
              <a:t>Random walk</a:t>
            </a:r>
            <a:r>
              <a:rPr lang="en-US" altLang="en-US" dirty="0"/>
              <a:t> and random range placement (the </a:t>
            </a:r>
            <a:r>
              <a:rPr lang="en-US" altLang="en-US" b="1" dirty="0"/>
              <a:t>mid-domain effect model</a:t>
            </a:r>
            <a:r>
              <a:rPr lang="en-US" altLang="en-US" dirty="0"/>
              <a:t>) is an example of a simple model that reproduces the hump-shaped pattern of species richness along elevation. The model is also wrong, by the way (</a:t>
            </a:r>
            <a:r>
              <a:rPr lang="en-US" altLang="en-US" dirty="0" err="1"/>
              <a:t>Sizling</a:t>
            </a:r>
            <a:r>
              <a:rPr lang="en-US" altLang="en-US" dirty="0"/>
              <a:t>, Storch &amp; Keil 2011, </a:t>
            </a:r>
            <a:r>
              <a:rPr lang="en-US" altLang="en-US" i="1" dirty="0"/>
              <a:t>Ecology</a:t>
            </a:r>
            <a:r>
              <a:rPr lang="en-US" altLang="en-US" dirty="0"/>
              <a:t>).</a:t>
            </a:r>
          </a:p>
        </p:txBody>
      </p:sp>
    </p:spTree>
    <p:extLst>
      <p:ext uri="{BB962C8B-B14F-4D97-AF65-F5344CB8AC3E}">
        <p14:creationId xmlns:p14="http://schemas.microsoft.com/office/powerpoint/2010/main" val="85124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Other null models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Mid-domain effect</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47</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744035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solidFill>
                  <a:schemeClr val="tx1"/>
                </a:solidFill>
              </a:rPr>
              <a:t>The </a:t>
            </a:r>
            <a:r>
              <a:rPr lang="en-US" b="1" dirty="0">
                <a:solidFill>
                  <a:schemeClr val="tx1"/>
                </a:solidFill>
              </a:rPr>
              <a:t>mid-domain effect </a:t>
            </a:r>
            <a:r>
              <a:rPr lang="en-US" dirty="0"/>
              <a:t>– example of a pattern that emerges from purely geometrical reasons</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Colwell &amp; Lees (2000)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Trends in Ecology &amp; Evolution</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336B20A-3CB8-FF30-088D-09568606FA60}"/>
              </a:ext>
            </a:extLst>
          </p:cNvPr>
          <p:cNvGrpSpPr/>
          <p:nvPr/>
        </p:nvGrpSpPr>
        <p:grpSpPr>
          <a:xfrm>
            <a:off x="748942" y="1236082"/>
            <a:ext cx="7234239" cy="3212094"/>
            <a:chOff x="1004887" y="1356513"/>
            <a:chExt cx="7710488" cy="3558388"/>
          </a:xfrm>
        </p:grpSpPr>
        <p:pic>
          <p:nvPicPr>
            <p:cNvPr id="3" name="Picture 2">
              <a:extLst>
                <a:ext uri="{FF2B5EF4-FFF2-40B4-BE49-F238E27FC236}">
                  <a16:creationId xmlns:a16="http://schemas.microsoft.com/office/drawing/2014/main" id="{625930E0-E510-B326-DC41-BFEB35C9D8F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328487" y="1438275"/>
              <a:ext cx="7386888" cy="347662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3AF9CD0-2A91-6FAB-8B46-781CED8E4BAA}"/>
                </a:ext>
              </a:extLst>
            </p:cNvPr>
            <p:cNvSpPr/>
            <p:nvPr/>
          </p:nvSpPr>
          <p:spPr>
            <a:xfrm>
              <a:off x="1004887" y="1362076"/>
              <a:ext cx="657225" cy="55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10626FB-17B3-9DBF-955E-AE3742EF62C3}"/>
                </a:ext>
              </a:extLst>
            </p:cNvPr>
            <p:cNvSpPr/>
            <p:nvPr/>
          </p:nvSpPr>
          <p:spPr>
            <a:xfrm>
              <a:off x="4766349" y="1356513"/>
              <a:ext cx="657225" cy="558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85499E43-7339-CEAE-8296-B0F7292223F2}"/>
              </a:ext>
            </a:extLst>
          </p:cNvPr>
          <p:cNvSpPr txBox="1"/>
          <p:nvPr/>
        </p:nvSpPr>
        <p:spPr>
          <a:xfrm>
            <a:off x="1230071" y="4640835"/>
            <a:ext cx="9999903" cy="923330"/>
          </a:xfrm>
          <a:prstGeom prst="rect">
            <a:avLst/>
          </a:prstGeom>
          <a:noFill/>
        </p:spPr>
        <p:txBody>
          <a:bodyPr wrap="square">
            <a:spAutoFit/>
          </a:bodyPr>
          <a:lstStyle/>
          <a:p>
            <a:r>
              <a:rPr lang="en-US" dirty="0">
                <a:solidFill>
                  <a:srgbClr val="202124"/>
                </a:solidFill>
                <a:latin typeface="arial" panose="020B0604020202020204" pitchFamily="34" charset="0"/>
              </a:rPr>
              <a:t>T</a:t>
            </a:r>
            <a:r>
              <a:rPr lang="en-US" b="0" i="0" dirty="0">
                <a:solidFill>
                  <a:srgbClr val="202124"/>
                </a:solidFill>
                <a:effectLst/>
                <a:latin typeface="arial" panose="020B0604020202020204" pitchFamily="34" charset="0"/>
              </a:rPr>
              <a:t>he increasing overlap of species ranges towards the </a:t>
            </a:r>
            <a:r>
              <a:rPr lang="en-US" b="0" i="0" dirty="0" err="1">
                <a:solidFill>
                  <a:srgbClr val="202124"/>
                </a:solidFill>
                <a:effectLst/>
                <a:latin typeface="arial" panose="020B0604020202020204" pitchFamily="34" charset="0"/>
              </a:rPr>
              <a:t>centre</a:t>
            </a:r>
            <a:r>
              <a:rPr lang="en-US" b="0" i="0" dirty="0">
                <a:solidFill>
                  <a:srgbClr val="202124"/>
                </a:solidFill>
                <a:effectLst/>
                <a:latin typeface="arial" panose="020B0604020202020204" pitchFamily="34" charset="0"/>
              </a:rPr>
              <a:t> of a shared geographic domain due to geometric boundary constraints in relation to the distribution of species' range sizes and midpoints.</a:t>
            </a:r>
            <a:endParaRPr lang="en-US" dirty="0"/>
          </a:p>
        </p:txBody>
      </p:sp>
    </p:spTree>
    <p:extLst>
      <p:ext uri="{BB962C8B-B14F-4D97-AF65-F5344CB8AC3E}">
        <p14:creationId xmlns:p14="http://schemas.microsoft.com/office/powerpoint/2010/main" val="2609280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Elevational gradient of species richness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Rahbek</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(1995)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Ecography</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9727E69-B5CC-5DAF-07E1-24EC9AB2E5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5350" y="1313026"/>
            <a:ext cx="3451901" cy="4012608"/>
          </a:xfrm>
          <a:prstGeom prst="rect">
            <a:avLst/>
          </a:prstGeom>
        </p:spPr>
      </p:pic>
      <p:pic>
        <p:nvPicPr>
          <p:cNvPr id="3" name="Picture 2">
            <a:extLst>
              <a:ext uri="{FF2B5EF4-FFF2-40B4-BE49-F238E27FC236}">
                <a16:creationId xmlns:a16="http://schemas.microsoft.com/office/drawing/2014/main" id="{78D9D2BA-90DE-73B6-7DC1-FA104FE4C8B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979872" y="1389226"/>
            <a:ext cx="6688254" cy="414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643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DFF17-50CB-29A1-5E69-B9F490BE1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AF6D3-4852-0BC2-24CF-F94C11051349}"/>
              </a:ext>
            </a:extLst>
          </p:cNvPr>
          <p:cNvSpPr>
            <a:spLocks noGrp="1"/>
          </p:cNvSpPr>
          <p:nvPr>
            <p:ph type="title"/>
          </p:nvPr>
        </p:nvSpPr>
        <p:spPr>
          <a:xfrm>
            <a:off x="0" y="-1"/>
            <a:ext cx="12192000" cy="681037"/>
          </a:xfrm>
          <a:solidFill>
            <a:schemeClr val="bg1">
              <a:lumMod val="85000"/>
            </a:schemeClr>
          </a:solidFill>
        </p:spPr>
        <p:txBody>
          <a:bodyPr/>
          <a:lstStyle/>
          <a:p>
            <a:r>
              <a:rPr lang="en-US" b="1" dirty="0"/>
              <a:t>Simulation models (stochastic, mechanistic, process-based) </a:t>
            </a:r>
            <a:endParaRPr lang="cs-CZ" b="1" dirty="0">
              <a:solidFill>
                <a:schemeClr val="tx1"/>
              </a:solidFill>
            </a:endParaRPr>
          </a:p>
        </p:txBody>
      </p:sp>
      <p:sp>
        <p:nvSpPr>
          <p:cNvPr id="4" name="Slide Number Placeholder 3">
            <a:extLst>
              <a:ext uri="{FF2B5EF4-FFF2-40B4-BE49-F238E27FC236}">
                <a16:creationId xmlns:a16="http://schemas.microsoft.com/office/drawing/2014/main" id="{98239613-AE8A-B590-49D6-EF7D839712F7}"/>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E841C3E8-C5E5-02B0-07CB-1D3A080795E2}"/>
              </a:ext>
            </a:extLst>
          </p:cNvPr>
          <p:cNvSpPr>
            <a:spLocks noGrp="1"/>
          </p:cNvSpPr>
          <p:nvPr>
            <p:ph type="ftr" sz="quarter" idx="11"/>
          </p:nvPr>
        </p:nvSpPr>
        <p:spPr/>
        <p:txBody>
          <a:bodyPr/>
          <a:lstStyle/>
          <a:p>
            <a:endParaRPr lang="cs-CZ" dirty="0"/>
          </a:p>
        </p:txBody>
      </p:sp>
      <p:pic>
        <p:nvPicPr>
          <p:cNvPr id="1026" name="Picture 2">
            <a:extLst>
              <a:ext uri="{FF2B5EF4-FFF2-40B4-BE49-F238E27FC236}">
                <a16:creationId xmlns:a16="http://schemas.microsoft.com/office/drawing/2014/main" id="{075C3E15-E54A-E01F-5E32-40A6D1DAD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97110"/>
            <a:ext cx="6149775" cy="44411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7F5F5C-2DAF-8861-D880-BAF5B00CC0C1}"/>
              </a:ext>
            </a:extLst>
          </p:cNvPr>
          <p:cNvSpPr txBox="1"/>
          <p:nvPr/>
        </p:nvSpPr>
        <p:spPr>
          <a:xfrm>
            <a:off x="294643" y="6033824"/>
            <a:ext cx="61645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Hagen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et al.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(2021)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PLoS</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Biology</a:t>
            </a:r>
          </a:p>
        </p:txBody>
      </p:sp>
      <p:cxnSp>
        <p:nvCxnSpPr>
          <p:cNvPr id="6" name="Straight Connector 5">
            <a:extLst>
              <a:ext uri="{FF2B5EF4-FFF2-40B4-BE49-F238E27FC236}">
                <a16:creationId xmlns:a16="http://schemas.microsoft.com/office/drawing/2014/main" id="{A0363514-80AF-B4FF-7574-CB2E677265AD}"/>
              </a:ext>
            </a:extLst>
          </p:cNvPr>
          <p:cNvCxnSpPr>
            <a:cxnSpLocks/>
          </p:cNvCxnSpPr>
          <p:nvPr/>
        </p:nvCxnSpPr>
        <p:spPr>
          <a:xfrm>
            <a:off x="381000" y="6005249"/>
            <a:ext cx="2802255"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CEBD649-F79F-B74C-A094-D707E5E73E9A}"/>
              </a:ext>
            </a:extLst>
          </p:cNvPr>
          <p:cNvSpPr txBox="1"/>
          <p:nvPr/>
        </p:nvSpPr>
        <p:spPr>
          <a:xfrm>
            <a:off x="8518358" y="1788695"/>
            <a:ext cx="3184358" cy="344709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They have </a:t>
            </a:r>
            <a:r>
              <a:rPr lang="en-US" b="1" dirty="0"/>
              <a:t>time</a:t>
            </a:r>
            <a:r>
              <a:rPr lang="en-US" dirty="0"/>
              <a:t> in them (usually discrete time steps)</a:t>
            </a:r>
          </a:p>
          <a:p>
            <a:pPr marL="285750" indent="-285750">
              <a:spcAft>
                <a:spcPts val="1200"/>
              </a:spcAft>
              <a:buFont typeface="Arial" panose="020B0604020202020204" pitchFamily="34" charset="0"/>
              <a:buChar char="•"/>
            </a:pPr>
            <a:r>
              <a:rPr lang="en-US" dirty="0"/>
              <a:t>Some </a:t>
            </a:r>
            <a:r>
              <a:rPr lang="en-US" b="1" dirty="0"/>
              <a:t>variables change stochastically </a:t>
            </a:r>
            <a:r>
              <a:rPr lang="en-US" dirty="0"/>
              <a:t>(with a given probability)</a:t>
            </a:r>
          </a:p>
          <a:p>
            <a:pPr marL="285750" indent="-285750">
              <a:spcAft>
                <a:spcPts val="1200"/>
              </a:spcAft>
              <a:buFont typeface="Arial" panose="020B0604020202020204" pitchFamily="34" charset="0"/>
              <a:buChar char="•"/>
            </a:pPr>
            <a:r>
              <a:rPr lang="en-US" dirty="0"/>
              <a:t>Often, they are </a:t>
            </a:r>
            <a:r>
              <a:rPr lang="en-US" b="1" dirty="0"/>
              <a:t>Markov processes</a:t>
            </a:r>
            <a:r>
              <a:rPr lang="en-US" dirty="0"/>
              <a:t>, i.e. probability of one event depends on the state in the previous event</a:t>
            </a:r>
            <a:endParaRPr lang="en-US" b="1" dirty="0"/>
          </a:p>
        </p:txBody>
      </p:sp>
    </p:spTree>
    <p:extLst>
      <p:ext uri="{BB962C8B-B14F-4D97-AF65-F5344CB8AC3E}">
        <p14:creationId xmlns:p14="http://schemas.microsoft.com/office/powerpoint/2010/main" val="696186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50</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380322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Simplest example of simulation models: The </a:t>
            </a:r>
            <a:r>
              <a:rPr lang="en-US" b="1" dirty="0">
                <a:solidFill>
                  <a:schemeClr val="tx1"/>
                </a:solidFill>
              </a:rPr>
              <a:t>random walk</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7454898"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Images: Wikimedia Commons</a:t>
            </a:r>
          </a:p>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Coding et al. (2008) Random walk models in biology. </a:t>
            </a:r>
            <a:r>
              <a:rPr lang="en-US" sz="1600" i="1" dirty="0">
                <a:solidFill>
                  <a:srgbClr val="23373B"/>
                </a:solidFill>
                <a:latin typeface="Arial" panose="020B0604020202020204" pitchFamily="34" charset="0"/>
                <a:ea typeface="Droid Sans Fallback" pitchFamily="2"/>
                <a:cs typeface="Arial" panose="020B0604020202020204" pitchFamily="34" charset="0"/>
              </a:rPr>
              <a:t>J. Royal Soc. Interface</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9218" name="Picture 2" descr="undefined">
            <a:extLst>
              <a:ext uri="{FF2B5EF4-FFF2-40B4-BE49-F238E27FC236}">
                <a16:creationId xmlns:a16="http://schemas.microsoft.com/office/drawing/2014/main" id="{30CD6C0D-DAD4-62A3-5347-4D571339425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2689" y="1200150"/>
            <a:ext cx="5130799" cy="38480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E3D9352-3506-F527-F167-CE16D756AE4C}"/>
              </a:ext>
            </a:extLst>
          </p:cNvPr>
          <p:cNvSpPr txBox="1"/>
          <p:nvPr/>
        </p:nvSpPr>
        <p:spPr>
          <a:xfrm>
            <a:off x="5732145" y="1542649"/>
            <a:ext cx="6099810" cy="2308324"/>
          </a:xfrm>
          <a:prstGeom prst="rect">
            <a:avLst/>
          </a:prstGeom>
          <a:noFill/>
        </p:spPr>
        <p:txBody>
          <a:bodyPr wrap="square">
            <a:spAutoFit/>
          </a:bodyPr>
          <a:lstStyle/>
          <a:p>
            <a:r>
              <a:rPr lang="en-US" dirty="0"/>
              <a:t>A </a:t>
            </a:r>
            <a:r>
              <a:rPr lang="en-US" b="1" dirty="0"/>
              <a:t>random walk</a:t>
            </a:r>
            <a:r>
              <a:rPr lang="en-US" dirty="0"/>
              <a:t>, sometimes known as a </a:t>
            </a:r>
            <a:r>
              <a:rPr lang="en-US" b="1" dirty="0"/>
              <a:t>drunkard's walk</a:t>
            </a:r>
            <a:r>
              <a:rPr lang="en-US" dirty="0"/>
              <a:t>, is a random process that describes a path that consists of a succession of random steps on some mathematical space.</a:t>
            </a:r>
          </a:p>
          <a:p>
            <a:endParaRPr lang="en-US" dirty="0"/>
          </a:p>
          <a:p>
            <a:r>
              <a:rPr lang="en-US" dirty="0"/>
              <a:t>An elementary example of a random walk is the random walk which starts at 0, and at each step moves +1 or −1 with equal probability.</a:t>
            </a:r>
          </a:p>
        </p:txBody>
      </p:sp>
    </p:spTree>
    <p:extLst>
      <p:ext uri="{BB962C8B-B14F-4D97-AF65-F5344CB8AC3E}">
        <p14:creationId xmlns:p14="http://schemas.microsoft.com/office/powerpoint/2010/main" val="1010526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 random walk</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Images: Wikimedia Commons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194" name="Picture 2">
            <a:extLst>
              <a:ext uri="{FF2B5EF4-FFF2-40B4-BE49-F238E27FC236}">
                <a16:creationId xmlns:a16="http://schemas.microsoft.com/office/drawing/2014/main" id="{99E9AE71-B839-F703-0333-3B322FD8C09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020374"/>
            <a:ext cx="1835113" cy="21038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undefined">
            <a:extLst>
              <a:ext uri="{FF2B5EF4-FFF2-40B4-BE49-F238E27FC236}">
                <a16:creationId xmlns:a16="http://schemas.microsoft.com/office/drawing/2014/main" id="{FB1225EF-CB6F-B96E-076B-ABAC6DD2629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05810" y="1020374"/>
            <a:ext cx="38417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undefined">
            <a:extLst>
              <a:ext uri="{FF2B5EF4-FFF2-40B4-BE49-F238E27FC236}">
                <a16:creationId xmlns:a16="http://schemas.microsoft.com/office/drawing/2014/main" id="{DC105C25-DD3D-CE52-8ED2-EE8FE8AD7A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84757" y="898453"/>
            <a:ext cx="4435862" cy="490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2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 random walk – a null model for the study of animal movement</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FC8B3F85-6033-EE11-7F36-6C5DBEF06008}"/>
              </a:ext>
            </a:extLst>
          </p:cNvPr>
          <p:cNvSpPr txBox="1"/>
          <p:nvPr/>
        </p:nvSpPr>
        <p:spPr>
          <a:xfrm>
            <a:off x="294642" y="6033824"/>
            <a:ext cx="6386895"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Berthelot et al. (2021)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Sci. Rep.</a:t>
            </a:r>
          </a:p>
        </p:txBody>
      </p:sp>
      <p:cxnSp>
        <p:nvCxnSpPr>
          <p:cNvPr id="7" name="Straight Connector 6">
            <a:extLst>
              <a:ext uri="{FF2B5EF4-FFF2-40B4-BE49-F238E27FC236}">
                <a16:creationId xmlns:a16="http://schemas.microsoft.com/office/drawing/2014/main" id="{15B90AF4-C8FB-0876-34B5-FE7E13617B58}"/>
              </a:ext>
            </a:extLst>
          </p:cNvPr>
          <p:cNvCxnSpPr>
            <a:cxnSpLocks/>
          </p:cNvCxnSpPr>
          <p:nvPr/>
        </p:nvCxnSpPr>
        <p:spPr>
          <a:xfrm>
            <a:off x="381000" y="60052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42" name="Picture 2" descr="figure 2">
            <a:extLst>
              <a:ext uri="{FF2B5EF4-FFF2-40B4-BE49-F238E27FC236}">
                <a16:creationId xmlns:a16="http://schemas.microsoft.com/office/drawing/2014/main" id="{354970FC-2252-A7BF-2072-B9933543309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028795"/>
            <a:ext cx="4857609" cy="411301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F3DE1CBA-B811-BFEE-A03B-D427F2625C3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87490" y="1242880"/>
            <a:ext cx="2099310" cy="1402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20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 </a:t>
            </a:r>
            <a:r>
              <a:rPr lang="en-US" b="1" dirty="0">
                <a:solidFill>
                  <a:schemeClr val="tx1"/>
                </a:solidFill>
              </a:rPr>
              <a:t>random walk </a:t>
            </a:r>
            <a:r>
              <a:rPr lang="en-US" dirty="0">
                <a:solidFill>
                  <a:schemeClr val="tx1"/>
                </a:solidFill>
              </a:rPr>
              <a:t>– a null model for population dynamics or trait evolution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1266" name="Picture 2" descr="1 250 independent random walks that represent the evolution of trait... |  Download Scientific Diagram">
            <a:extLst>
              <a:ext uri="{FF2B5EF4-FFF2-40B4-BE49-F238E27FC236}">
                <a16:creationId xmlns:a16="http://schemas.microsoft.com/office/drawing/2014/main" id="{7A855AB7-0E9E-EACF-8294-4FE639CE54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00956" y="1491138"/>
            <a:ext cx="4895044" cy="3875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623122"/>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10566</TotalTime>
  <Words>1860</Words>
  <Application>Microsoft Office PowerPoint</Application>
  <PresentationFormat>Widescreen</PresentationFormat>
  <Paragraphs>281</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Arial</vt:lpstr>
      <vt:lpstr>Calibri</vt:lpstr>
      <vt:lpstr>Tahoma</vt:lpstr>
      <vt:lpstr>Verdana</vt:lpstr>
      <vt:lpstr>Office Theme</vt:lpstr>
      <vt:lpstr>Types of models in macroecology and biodiversity science</vt:lpstr>
      <vt:lpstr>Statistical vs mechanistic models</vt:lpstr>
      <vt:lpstr>Statistical models</vt:lpstr>
      <vt:lpstr>Example of statistical models: Species Distribution Models (SDMs)</vt:lpstr>
      <vt:lpstr>Simulation models (stochastic, mechanistic, process-based) </vt:lpstr>
      <vt:lpstr>Simplest example of simulation models: The random walk</vt:lpstr>
      <vt:lpstr>The random walk</vt:lpstr>
      <vt:lpstr>The random walk – a null model for the study of animal movement</vt:lpstr>
      <vt:lpstr>The random walk – a null model for population dynamics or trait evolution</vt:lpstr>
      <vt:lpstr>Modelling complex nature with complex models</vt:lpstr>
      <vt:lpstr>Nature is complex and we can’t always do experiments</vt:lpstr>
      <vt:lpstr>Simulation models: Agent-based models</vt:lpstr>
      <vt:lpstr>Simulation models: Agent-based models</vt:lpstr>
      <vt:lpstr>Simulation models: Agent-based models</vt:lpstr>
      <vt:lpstr>Simulation models: Agent-based models</vt:lpstr>
      <vt:lpstr>Simulation models: Agent-based models</vt:lpstr>
      <vt:lpstr>From simple rules to simple patterns</vt:lpstr>
      <vt:lpstr>Conway’s Game of Life – simple rules</vt:lpstr>
      <vt:lpstr>Conway’s Game of Life – simple rules</vt:lpstr>
      <vt:lpstr>One-dimensional cellular automata</vt:lpstr>
      <vt:lpstr>One-dimensional cellular automata</vt:lpstr>
      <vt:lpstr>One-dimensional cellular automata</vt:lpstr>
      <vt:lpstr>Cellular automata in nature</vt:lpstr>
      <vt:lpstr>Fractals – another case of simple rules but complex outcomes</vt:lpstr>
      <vt:lpstr>Fractals – another case of simple rules but complex outcomes</vt:lpstr>
      <vt:lpstr>Chaotic behavior of logistic equation – from sigmoidal curve to deterministic chaos</vt:lpstr>
      <vt:lpstr>What you should know</vt:lpstr>
      <vt:lpstr>Unified Neutral Theory of Biodiversity</vt:lpstr>
      <vt:lpstr>Gause’s principle of competitive exclusion</vt:lpstr>
      <vt:lpstr>How can species coexist? Thanks to heterogeneity of environment and niche differences</vt:lpstr>
      <vt:lpstr>But, there is the paradox of the plankton, tropical forests …</vt:lpstr>
      <vt:lpstr>Paradox of the plankton, tropical forests</vt:lpstr>
      <vt:lpstr>A neutral model</vt:lpstr>
      <vt:lpstr>A neutral model</vt:lpstr>
      <vt:lpstr>A classic neutral model</vt:lpstr>
      <vt:lpstr>A classic neutral model</vt:lpstr>
      <vt:lpstr>A classic neutral model</vt:lpstr>
      <vt:lpstr>Variants of the neutral model: The spatially explicit neutral model (on infinite landscapes)</vt:lpstr>
      <vt:lpstr>The neutral model produces realistic patterns (sometimes)</vt:lpstr>
      <vt:lpstr>What you should know</vt:lpstr>
      <vt:lpstr>The Theory of Island Biogeography</vt:lpstr>
      <vt:lpstr>Two key drivers of biodiversity of islands – area and isolation</vt:lpstr>
      <vt:lpstr>Equilibrium of immigration and extinction</vt:lpstr>
      <vt:lpstr>The most famous empirical test – defaunation of mangrove islands in Florida</vt:lpstr>
      <vt:lpstr>What you should know</vt:lpstr>
      <vt:lpstr>What is a null model?</vt:lpstr>
      <vt:lpstr>Other null models</vt:lpstr>
      <vt:lpstr>The mid-domain effect – example of a pattern that emerges from purely geometrical reasons</vt:lpstr>
      <vt:lpstr>Elevational gradient of species richness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835</cp:revision>
  <cp:lastPrinted>2022-01-20T14:55:36Z</cp:lastPrinted>
  <dcterms:created xsi:type="dcterms:W3CDTF">2021-11-22T08:31:33Z</dcterms:created>
  <dcterms:modified xsi:type="dcterms:W3CDTF">2025-11-03T08:10:31Z</dcterms:modified>
</cp:coreProperties>
</file>